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quickStyle2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6.xml" ContentType="application/vnd.ms-office.drawingml.diagramDrawing+xml"/>
  <Override PartName="/ppt/theme/theme1.xml" ContentType="application/vnd.openxmlformats-officedocument.theme+xml"/>
  <Override PartName="/ppt/diagrams/layout7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12" r:id="rId3"/>
    <p:sldId id="313" r:id="rId4"/>
    <p:sldId id="314" r:id="rId5"/>
    <p:sldId id="319" r:id="rId6"/>
    <p:sldId id="315" r:id="rId7"/>
    <p:sldId id="316" r:id="rId8"/>
    <p:sldId id="317" r:id="rId9"/>
    <p:sldId id="32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3"/>
  </p:normalViewPr>
  <p:slideViewPr>
    <p:cSldViewPr snapToGrid="0" snapToObjects="1">
      <p:cViewPr varScale="1">
        <p:scale>
          <a:sx n="71" d="100"/>
          <a:sy n="71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3773CF-813F-4C2B-94B6-41181911995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F123B-0DCB-43E6-B196-1F4E6EA40907}">
      <dgm:prSet/>
      <dgm:spPr/>
      <dgm:t>
        <a:bodyPr/>
        <a:lstStyle/>
        <a:p>
          <a:pPr rtl="0"/>
          <a:r>
            <a:rPr lang="en-ZA" baseline="0" dirty="0" smtClean="0"/>
            <a:t>Elements of Coordination</a:t>
          </a:r>
          <a:endParaRPr lang="en-ZA" dirty="0"/>
        </a:p>
      </dgm:t>
    </dgm:pt>
    <dgm:pt modelId="{C432DABC-B572-4A78-B931-99EE89188524}" type="parTrans" cxnId="{1B58039F-DE4E-46B2-8EF4-EA0C9343787D}">
      <dgm:prSet/>
      <dgm:spPr/>
      <dgm:t>
        <a:bodyPr/>
        <a:lstStyle/>
        <a:p>
          <a:endParaRPr lang="en-US"/>
        </a:p>
      </dgm:t>
    </dgm:pt>
    <dgm:pt modelId="{D5791932-3E8C-4617-A776-2BD7C74A4415}" type="sibTrans" cxnId="{1B58039F-DE4E-46B2-8EF4-EA0C9343787D}">
      <dgm:prSet/>
      <dgm:spPr/>
      <dgm:t>
        <a:bodyPr/>
        <a:lstStyle/>
        <a:p>
          <a:endParaRPr lang="en-US"/>
        </a:p>
      </dgm:t>
    </dgm:pt>
    <dgm:pt modelId="{914D3251-A63C-41A8-9C9B-4D0CDD84551E}">
      <dgm:prSet/>
      <dgm:spPr/>
      <dgm:t>
        <a:bodyPr/>
        <a:lstStyle/>
        <a:p>
          <a:pPr rtl="0"/>
          <a:r>
            <a:rPr lang="en-ZA" baseline="0" dirty="0" smtClean="0"/>
            <a:t>National Deployment Model</a:t>
          </a:r>
          <a:endParaRPr lang="en-ZA" dirty="0"/>
        </a:p>
      </dgm:t>
    </dgm:pt>
    <dgm:pt modelId="{C90BC3BF-F73D-4ED3-905A-1439183424C6}" type="parTrans" cxnId="{FAFD480C-9D10-484D-A535-617144ECAD6B}">
      <dgm:prSet/>
      <dgm:spPr/>
      <dgm:t>
        <a:bodyPr/>
        <a:lstStyle/>
        <a:p>
          <a:endParaRPr lang="en-US"/>
        </a:p>
      </dgm:t>
    </dgm:pt>
    <dgm:pt modelId="{8C399322-809A-4659-B0B2-800EB6448B4E}" type="sibTrans" cxnId="{FAFD480C-9D10-484D-A535-617144ECAD6B}">
      <dgm:prSet/>
      <dgm:spPr/>
      <dgm:t>
        <a:bodyPr/>
        <a:lstStyle/>
        <a:p>
          <a:endParaRPr lang="en-US"/>
        </a:p>
      </dgm:t>
    </dgm:pt>
    <dgm:pt modelId="{44586B0A-207A-450D-B555-A96F64841021}">
      <dgm:prSet/>
      <dgm:spPr/>
      <dgm:t>
        <a:bodyPr/>
        <a:lstStyle/>
        <a:p>
          <a:pPr rtl="0"/>
          <a:r>
            <a:rPr lang="en-ZA" baseline="0" dirty="0" smtClean="0"/>
            <a:t>Force Multiplication</a:t>
          </a:r>
          <a:endParaRPr lang="en-ZA" dirty="0"/>
        </a:p>
      </dgm:t>
    </dgm:pt>
    <dgm:pt modelId="{60BE5ADB-11F2-4990-A28A-8CFBD2813403}" type="parTrans" cxnId="{D9FE1013-BFF7-495D-BF5F-C15A7AA2C722}">
      <dgm:prSet/>
      <dgm:spPr/>
      <dgm:t>
        <a:bodyPr/>
        <a:lstStyle/>
        <a:p>
          <a:endParaRPr lang="en-US"/>
        </a:p>
      </dgm:t>
    </dgm:pt>
    <dgm:pt modelId="{3B79E25A-A026-470B-92AE-3B642229931B}" type="sibTrans" cxnId="{D9FE1013-BFF7-495D-BF5F-C15A7AA2C722}">
      <dgm:prSet/>
      <dgm:spPr/>
      <dgm:t>
        <a:bodyPr/>
        <a:lstStyle/>
        <a:p>
          <a:endParaRPr lang="en-US"/>
        </a:p>
      </dgm:t>
    </dgm:pt>
    <dgm:pt modelId="{5CC84856-A40F-46D4-ACDE-2DB576345949}">
      <dgm:prSet/>
      <dgm:spPr/>
      <dgm:t>
        <a:bodyPr/>
        <a:lstStyle/>
        <a:p>
          <a:pPr rtl="0"/>
          <a:r>
            <a:rPr lang="en-ZA" baseline="0" dirty="0" smtClean="0"/>
            <a:t>IT and 4 IR</a:t>
          </a:r>
          <a:endParaRPr lang="en-ZA" dirty="0"/>
        </a:p>
      </dgm:t>
    </dgm:pt>
    <dgm:pt modelId="{4EA410E7-BDC8-44A6-8B98-2039B47C4898}" type="parTrans" cxnId="{4588C500-C667-4057-9C3B-EDD2A293E23F}">
      <dgm:prSet/>
      <dgm:spPr/>
      <dgm:t>
        <a:bodyPr/>
        <a:lstStyle/>
        <a:p>
          <a:endParaRPr lang="en-US"/>
        </a:p>
      </dgm:t>
    </dgm:pt>
    <dgm:pt modelId="{AC4EDA1C-7826-4AC8-8146-2882188EFCDD}" type="sibTrans" cxnId="{4588C500-C667-4057-9C3B-EDD2A293E23F}">
      <dgm:prSet/>
      <dgm:spPr/>
      <dgm:t>
        <a:bodyPr/>
        <a:lstStyle/>
        <a:p>
          <a:endParaRPr lang="en-US"/>
        </a:p>
      </dgm:t>
    </dgm:pt>
    <dgm:pt modelId="{E58C0346-2E23-4DFF-9CA0-88DFA5A902C0}">
      <dgm:prSet/>
      <dgm:spPr/>
      <dgm:t>
        <a:bodyPr/>
        <a:lstStyle/>
        <a:p>
          <a:pPr rtl="0"/>
          <a:r>
            <a:rPr lang="en-ZA" baseline="0" dirty="0" smtClean="0"/>
            <a:t>Approaches</a:t>
          </a:r>
          <a:endParaRPr lang="en-ZA" dirty="0"/>
        </a:p>
      </dgm:t>
    </dgm:pt>
    <dgm:pt modelId="{970F658C-99D6-421B-AE00-2BAA660F78E1}" type="parTrans" cxnId="{9ED11F30-571C-4B41-BA43-50B8A1F7D16E}">
      <dgm:prSet/>
      <dgm:spPr/>
      <dgm:t>
        <a:bodyPr/>
        <a:lstStyle/>
        <a:p>
          <a:endParaRPr lang="en-US"/>
        </a:p>
      </dgm:t>
    </dgm:pt>
    <dgm:pt modelId="{AA426AD4-D046-4F52-A56F-F948CCC67A35}" type="sibTrans" cxnId="{9ED11F30-571C-4B41-BA43-50B8A1F7D16E}">
      <dgm:prSet/>
      <dgm:spPr/>
      <dgm:t>
        <a:bodyPr/>
        <a:lstStyle/>
        <a:p>
          <a:endParaRPr lang="en-US"/>
        </a:p>
      </dgm:t>
    </dgm:pt>
    <dgm:pt modelId="{9DDAA2B0-036B-4D31-81F6-8326F9A854FC}" type="pres">
      <dgm:prSet presAssocID="{F43773CF-813F-4C2B-94B6-41181911995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60D2C-3521-43CD-98E3-4E6C6CCC6B68}" type="pres">
      <dgm:prSet presAssocID="{E75F123B-0DCB-43E6-B196-1F4E6EA40907}" presName="parentLin" presStyleCnt="0"/>
      <dgm:spPr/>
    </dgm:pt>
    <dgm:pt modelId="{5A21CFE5-0A40-47B4-9BC7-0CE53E275EFF}" type="pres">
      <dgm:prSet presAssocID="{E75F123B-0DCB-43E6-B196-1F4E6EA4090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7BFDB71-A0FD-41BC-9D58-7AF4BD4CBFF8}" type="pres">
      <dgm:prSet presAssocID="{E75F123B-0DCB-43E6-B196-1F4E6EA4090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045C9-0C82-4B94-9288-2DFDE08C825E}" type="pres">
      <dgm:prSet presAssocID="{E75F123B-0DCB-43E6-B196-1F4E6EA40907}" presName="negativeSpace" presStyleCnt="0"/>
      <dgm:spPr/>
    </dgm:pt>
    <dgm:pt modelId="{27EB03D2-8A5E-437E-AB52-E0FD038F36D3}" type="pres">
      <dgm:prSet presAssocID="{E75F123B-0DCB-43E6-B196-1F4E6EA40907}" presName="childText" presStyleLbl="conFgAcc1" presStyleIdx="0" presStyleCnt="5">
        <dgm:presLayoutVars>
          <dgm:bulletEnabled val="1"/>
        </dgm:presLayoutVars>
      </dgm:prSet>
      <dgm:spPr/>
    </dgm:pt>
    <dgm:pt modelId="{F7D714DE-FA2C-4B93-8E70-9113D955ECBD}" type="pres">
      <dgm:prSet presAssocID="{D5791932-3E8C-4617-A776-2BD7C74A4415}" presName="spaceBetweenRectangles" presStyleCnt="0"/>
      <dgm:spPr/>
    </dgm:pt>
    <dgm:pt modelId="{C1DBF14D-F84E-43FD-AC2E-69F1C7D8C43D}" type="pres">
      <dgm:prSet presAssocID="{914D3251-A63C-41A8-9C9B-4D0CDD84551E}" presName="parentLin" presStyleCnt="0"/>
      <dgm:spPr/>
    </dgm:pt>
    <dgm:pt modelId="{782BE618-DD37-4D62-AE18-B91A7E835E54}" type="pres">
      <dgm:prSet presAssocID="{914D3251-A63C-41A8-9C9B-4D0CDD84551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04BD6E4-60BC-4713-B4F3-0CFFD6015697}" type="pres">
      <dgm:prSet presAssocID="{914D3251-A63C-41A8-9C9B-4D0CDD8455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28C95-E42E-41C7-82B9-33C46AB8B409}" type="pres">
      <dgm:prSet presAssocID="{914D3251-A63C-41A8-9C9B-4D0CDD84551E}" presName="negativeSpace" presStyleCnt="0"/>
      <dgm:spPr/>
    </dgm:pt>
    <dgm:pt modelId="{229F5FA1-9570-4228-9AD6-BBE8F76B4B6B}" type="pres">
      <dgm:prSet presAssocID="{914D3251-A63C-41A8-9C9B-4D0CDD84551E}" presName="childText" presStyleLbl="conFgAcc1" presStyleIdx="1" presStyleCnt="5">
        <dgm:presLayoutVars>
          <dgm:bulletEnabled val="1"/>
        </dgm:presLayoutVars>
      </dgm:prSet>
      <dgm:spPr/>
    </dgm:pt>
    <dgm:pt modelId="{301FC1C5-E889-498D-8C16-309A0480C32D}" type="pres">
      <dgm:prSet presAssocID="{8C399322-809A-4659-B0B2-800EB6448B4E}" presName="spaceBetweenRectangles" presStyleCnt="0"/>
      <dgm:spPr/>
    </dgm:pt>
    <dgm:pt modelId="{85A07528-0094-4010-BD25-DFC872CA6D05}" type="pres">
      <dgm:prSet presAssocID="{44586B0A-207A-450D-B555-A96F64841021}" presName="parentLin" presStyleCnt="0"/>
      <dgm:spPr/>
    </dgm:pt>
    <dgm:pt modelId="{21D0BFB9-9C52-4FCC-B068-4E1CC93F95B6}" type="pres">
      <dgm:prSet presAssocID="{44586B0A-207A-450D-B555-A96F64841021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1335E7E-9A82-41C0-92DC-72C9DEC89F6C}" type="pres">
      <dgm:prSet presAssocID="{44586B0A-207A-450D-B555-A96F648410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5BF54-55EB-489C-85C3-19185C245F72}" type="pres">
      <dgm:prSet presAssocID="{44586B0A-207A-450D-B555-A96F64841021}" presName="negativeSpace" presStyleCnt="0"/>
      <dgm:spPr/>
    </dgm:pt>
    <dgm:pt modelId="{4832346F-27EF-495D-9E92-3C3BE9133BE2}" type="pres">
      <dgm:prSet presAssocID="{44586B0A-207A-450D-B555-A96F64841021}" presName="childText" presStyleLbl="conFgAcc1" presStyleIdx="2" presStyleCnt="5">
        <dgm:presLayoutVars>
          <dgm:bulletEnabled val="1"/>
        </dgm:presLayoutVars>
      </dgm:prSet>
      <dgm:spPr/>
    </dgm:pt>
    <dgm:pt modelId="{68D7E58B-6C1B-4F62-9E46-9F6CBF981C29}" type="pres">
      <dgm:prSet presAssocID="{3B79E25A-A026-470B-92AE-3B642229931B}" presName="spaceBetweenRectangles" presStyleCnt="0"/>
      <dgm:spPr/>
    </dgm:pt>
    <dgm:pt modelId="{33111E48-5DC2-4FCE-8727-779E3A164C07}" type="pres">
      <dgm:prSet presAssocID="{5CC84856-A40F-46D4-ACDE-2DB576345949}" presName="parentLin" presStyleCnt="0"/>
      <dgm:spPr/>
    </dgm:pt>
    <dgm:pt modelId="{155AC777-AF0C-41CA-8FAF-A3CDF96171B6}" type="pres">
      <dgm:prSet presAssocID="{5CC84856-A40F-46D4-ACDE-2DB57634594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D907B53-002B-43FE-B5E4-7DDC7EC94EC7}" type="pres">
      <dgm:prSet presAssocID="{5CC84856-A40F-46D4-ACDE-2DB5763459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D295B-49C5-410F-9CEE-30103C8F17CA}" type="pres">
      <dgm:prSet presAssocID="{5CC84856-A40F-46D4-ACDE-2DB576345949}" presName="negativeSpace" presStyleCnt="0"/>
      <dgm:spPr/>
    </dgm:pt>
    <dgm:pt modelId="{3ED1D3E3-8999-413F-8DB6-F53D774E9BB8}" type="pres">
      <dgm:prSet presAssocID="{5CC84856-A40F-46D4-ACDE-2DB576345949}" presName="childText" presStyleLbl="conFgAcc1" presStyleIdx="3" presStyleCnt="5">
        <dgm:presLayoutVars>
          <dgm:bulletEnabled val="1"/>
        </dgm:presLayoutVars>
      </dgm:prSet>
      <dgm:spPr/>
    </dgm:pt>
    <dgm:pt modelId="{69D129F6-B802-41ED-97E6-D838018752DA}" type="pres">
      <dgm:prSet presAssocID="{AC4EDA1C-7826-4AC8-8146-2882188EFCDD}" presName="spaceBetweenRectangles" presStyleCnt="0"/>
      <dgm:spPr/>
    </dgm:pt>
    <dgm:pt modelId="{7E219746-E4A0-4F56-832B-65F403D4B47F}" type="pres">
      <dgm:prSet presAssocID="{E58C0346-2E23-4DFF-9CA0-88DFA5A902C0}" presName="parentLin" presStyleCnt="0"/>
      <dgm:spPr/>
    </dgm:pt>
    <dgm:pt modelId="{BADB1176-E5FB-44DF-9F95-6BBD57FE9365}" type="pres">
      <dgm:prSet presAssocID="{E58C0346-2E23-4DFF-9CA0-88DFA5A902C0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D066A90D-FE23-40ED-96F6-C10401097447}" type="pres">
      <dgm:prSet presAssocID="{E58C0346-2E23-4DFF-9CA0-88DFA5A902C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08D3F-D4D5-43CA-8016-D48141D5F74A}" type="pres">
      <dgm:prSet presAssocID="{E58C0346-2E23-4DFF-9CA0-88DFA5A902C0}" presName="negativeSpace" presStyleCnt="0"/>
      <dgm:spPr/>
    </dgm:pt>
    <dgm:pt modelId="{543755A0-0C27-4801-8894-076A21594609}" type="pres">
      <dgm:prSet presAssocID="{E58C0346-2E23-4DFF-9CA0-88DFA5A902C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67445DC-028E-473D-A7D2-46C3EDD91E1D}" type="presOf" srcId="{F43773CF-813F-4C2B-94B6-411819119957}" destId="{9DDAA2B0-036B-4D31-81F6-8326F9A854FC}" srcOrd="0" destOrd="0" presId="urn:microsoft.com/office/officeart/2005/8/layout/list1"/>
    <dgm:cxn modelId="{1B58039F-DE4E-46B2-8EF4-EA0C9343787D}" srcId="{F43773CF-813F-4C2B-94B6-411819119957}" destId="{E75F123B-0DCB-43E6-B196-1F4E6EA40907}" srcOrd="0" destOrd="0" parTransId="{C432DABC-B572-4A78-B931-99EE89188524}" sibTransId="{D5791932-3E8C-4617-A776-2BD7C74A4415}"/>
    <dgm:cxn modelId="{7AB82D54-77E1-41CF-8A9A-868D44B2FF6A}" type="presOf" srcId="{44586B0A-207A-450D-B555-A96F64841021}" destId="{01335E7E-9A82-41C0-92DC-72C9DEC89F6C}" srcOrd="1" destOrd="0" presId="urn:microsoft.com/office/officeart/2005/8/layout/list1"/>
    <dgm:cxn modelId="{9ED11F30-571C-4B41-BA43-50B8A1F7D16E}" srcId="{F43773CF-813F-4C2B-94B6-411819119957}" destId="{E58C0346-2E23-4DFF-9CA0-88DFA5A902C0}" srcOrd="4" destOrd="0" parTransId="{970F658C-99D6-421B-AE00-2BAA660F78E1}" sibTransId="{AA426AD4-D046-4F52-A56F-F948CCC67A35}"/>
    <dgm:cxn modelId="{80D3C29E-E58F-4C6C-B74A-7EEF1C075C8F}" type="presOf" srcId="{E75F123B-0DCB-43E6-B196-1F4E6EA40907}" destId="{5A21CFE5-0A40-47B4-9BC7-0CE53E275EFF}" srcOrd="0" destOrd="0" presId="urn:microsoft.com/office/officeart/2005/8/layout/list1"/>
    <dgm:cxn modelId="{D3684275-FD3A-4449-A929-E81A05BE7AF7}" type="presOf" srcId="{5CC84856-A40F-46D4-ACDE-2DB576345949}" destId="{ED907B53-002B-43FE-B5E4-7DDC7EC94EC7}" srcOrd="1" destOrd="0" presId="urn:microsoft.com/office/officeart/2005/8/layout/list1"/>
    <dgm:cxn modelId="{2F5D6D20-ACBA-431A-90B2-336704B474DB}" type="presOf" srcId="{44586B0A-207A-450D-B555-A96F64841021}" destId="{21D0BFB9-9C52-4FCC-B068-4E1CC93F95B6}" srcOrd="0" destOrd="0" presId="urn:microsoft.com/office/officeart/2005/8/layout/list1"/>
    <dgm:cxn modelId="{FAFD480C-9D10-484D-A535-617144ECAD6B}" srcId="{F43773CF-813F-4C2B-94B6-411819119957}" destId="{914D3251-A63C-41A8-9C9B-4D0CDD84551E}" srcOrd="1" destOrd="0" parTransId="{C90BC3BF-F73D-4ED3-905A-1439183424C6}" sibTransId="{8C399322-809A-4659-B0B2-800EB6448B4E}"/>
    <dgm:cxn modelId="{D9FE1013-BFF7-495D-BF5F-C15A7AA2C722}" srcId="{F43773CF-813F-4C2B-94B6-411819119957}" destId="{44586B0A-207A-450D-B555-A96F64841021}" srcOrd="2" destOrd="0" parTransId="{60BE5ADB-11F2-4990-A28A-8CFBD2813403}" sibTransId="{3B79E25A-A026-470B-92AE-3B642229931B}"/>
    <dgm:cxn modelId="{83B05406-ED3A-4A15-865E-EF26677B9B62}" type="presOf" srcId="{E58C0346-2E23-4DFF-9CA0-88DFA5A902C0}" destId="{D066A90D-FE23-40ED-96F6-C10401097447}" srcOrd="1" destOrd="0" presId="urn:microsoft.com/office/officeart/2005/8/layout/list1"/>
    <dgm:cxn modelId="{458E0FF2-4121-4CB7-B77D-366841B05089}" type="presOf" srcId="{E58C0346-2E23-4DFF-9CA0-88DFA5A902C0}" destId="{BADB1176-E5FB-44DF-9F95-6BBD57FE9365}" srcOrd="0" destOrd="0" presId="urn:microsoft.com/office/officeart/2005/8/layout/list1"/>
    <dgm:cxn modelId="{073F3AE2-B3C6-4D20-B6E1-AA6937C5DA3C}" type="presOf" srcId="{914D3251-A63C-41A8-9C9B-4D0CDD84551E}" destId="{782BE618-DD37-4D62-AE18-B91A7E835E54}" srcOrd="0" destOrd="0" presId="urn:microsoft.com/office/officeart/2005/8/layout/list1"/>
    <dgm:cxn modelId="{4588C500-C667-4057-9C3B-EDD2A293E23F}" srcId="{F43773CF-813F-4C2B-94B6-411819119957}" destId="{5CC84856-A40F-46D4-ACDE-2DB576345949}" srcOrd="3" destOrd="0" parTransId="{4EA410E7-BDC8-44A6-8B98-2039B47C4898}" sibTransId="{AC4EDA1C-7826-4AC8-8146-2882188EFCDD}"/>
    <dgm:cxn modelId="{563D04AF-703F-431F-9708-90F2FE0644DB}" type="presOf" srcId="{5CC84856-A40F-46D4-ACDE-2DB576345949}" destId="{155AC777-AF0C-41CA-8FAF-A3CDF96171B6}" srcOrd="0" destOrd="0" presId="urn:microsoft.com/office/officeart/2005/8/layout/list1"/>
    <dgm:cxn modelId="{56494DE2-5C65-4BB4-8064-FDBFCD7412B1}" type="presOf" srcId="{914D3251-A63C-41A8-9C9B-4D0CDD84551E}" destId="{E04BD6E4-60BC-4713-B4F3-0CFFD6015697}" srcOrd="1" destOrd="0" presId="urn:microsoft.com/office/officeart/2005/8/layout/list1"/>
    <dgm:cxn modelId="{E67724AE-0546-418B-BA41-819E4336A320}" type="presOf" srcId="{E75F123B-0DCB-43E6-B196-1F4E6EA40907}" destId="{E7BFDB71-A0FD-41BC-9D58-7AF4BD4CBFF8}" srcOrd="1" destOrd="0" presId="urn:microsoft.com/office/officeart/2005/8/layout/list1"/>
    <dgm:cxn modelId="{7D942008-299F-4C83-913C-2D4C02C5075E}" type="presParOf" srcId="{9DDAA2B0-036B-4D31-81F6-8326F9A854FC}" destId="{C0D60D2C-3521-43CD-98E3-4E6C6CCC6B68}" srcOrd="0" destOrd="0" presId="urn:microsoft.com/office/officeart/2005/8/layout/list1"/>
    <dgm:cxn modelId="{E4A1BA01-1321-47A2-9474-4FCA1B02AE17}" type="presParOf" srcId="{C0D60D2C-3521-43CD-98E3-4E6C6CCC6B68}" destId="{5A21CFE5-0A40-47B4-9BC7-0CE53E275EFF}" srcOrd="0" destOrd="0" presId="urn:microsoft.com/office/officeart/2005/8/layout/list1"/>
    <dgm:cxn modelId="{F88FBB56-5AEB-4AE3-9CCB-6F77886BE8EE}" type="presParOf" srcId="{C0D60D2C-3521-43CD-98E3-4E6C6CCC6B68}" destId="{E7BFDB71-A0FD-41BC-9D58-7AF4BD4CBFF8}" srcOrd="1" destOrd="0" presId="urn:microsoft.com/office/officeart/2005/8/layout/list1"/>
    <dgm:cxn modelId="{4131BE43-8571-41DB-893B-247AD15788BD}" type="presParOf" srcId="{9DDAA2B0-036B-4D31-81F6-8326F9A854FC}" destId="{882045C9-0C82-4B94-9288-2DFDE08C825E}" srcOrd="1" destOrd="0" presId="urn:microsoft.com/office/officeart/2005/8/layout/list1"/>
    <dgm:cxn modelId="{C779972D-324A-4F5D-B78F-D1CD0CF49EA6}" type="presParOf" srcId="{9DDAA2B0-036B-4D31-81F6-8326F9A854FC}" destId="{27EB03D2-8A5E-437E-AB52-E0FD038F36D3}" srcOrd="2" destOrd="0" presId="urn:microsoft.com/office/officeart/2005/8/layout/list1"/>
    <dgm:cxn modelId="{DCAB684D-EA65-499E-8388-1C1D5153CBFC}" type="presParOf" srcId="{9DDAA2B0-036B-4D31-81F6-8326F9A854FC}" destId="{F7D714DE-FA2C-4B93-8E70-9113D955ECBD}" srcOrd="3" destOrd="0" presId="urn:microsoft.com/office/officeart/2005/8/layout/list1"/>
    <dgm:cxn modelId="{255B591D-894A-4F10-96EC-85D7EC97362A}" type="presParOf" srcId="{9DDAA2B0-036B-4D31-81F6-8326F9A854FC}" destId="{C1DBF14D-F84E-43FD-AC2E-69F1C7D8C43D}" srcOrd="4" destOrd="0" presId="urn:microsoft.com/office/officeart/2005/8/layout/list1"/>
    <dgm:cxn modelId="{5C300841-201C-4547-9BD0-181A76B66FE8}" type="presParOf" srcId="{C1DBF14D-F84E-43FD-AC2E-69F1C7D8C43D}" destId="{782BE618-DD37-4D62-AE18-B91A7E835E54}" srcOrd="0" destOrd="0" presId="urn:microsoft.com/office/officeart/2005/8/layout/list1"/>
    <dgm:cxn modelId="{E6695C05-0D88-4000-BAE4-34319AF31946}" type="presParOf" srcId="{C1DBF14D-F84E-43FD-AC2E-69F1C7D8C43D}" destId="{E04BD6E4-60BC-4713-B4F3-0CFFD6015697}" srcOrd="1" destOrd="0" presId="urn:microsoft.com/office/officeart/2005/8/layout/list1"/>
    <dgm:cxn modelId="{BF1A5CCF-E827-4305-B2E6-E5937B70E24B}" type="presParOf" srcId="{9DDAA2B0-036B-4D31-81F6-8326F9A854FC}" destId="{EC028C95-E42E-41C7-82B9-33C46AB8B409}" srcOrd="5" destOrd="0" presId="urn:microsoft.com/office/officeart/2005/8/layout/list1"/>
    <dgm:cxn modelId="{D6D51310-0268-4F05-9026-9EA2EB4FEC8C}" type="presParOf" srcId="{9DDAA2B0-036B-4D31-81F6-8326F9A854FC}" destId="{229F5FA1-9570-4228-9AD6-BBE8F76B4B6B}" srcOrd="6" destOrd="0" presId="urn:microsoft.com/office/officeart/2005/8/layout/list1"/>
    <dgm:cxn modelId="{0880AB6E-C0B4-4416-AD4A-72430AA6A24A}" type="presParOf" srcId="{9DDAA2B0-036B-4D31-81F6-8326F9A854FC}" destId="{301FC1C5-E889-498D-8C16-309A0480C32D}" srcOrd="7" destOrd="0" presId="urn:microsoft.com/office/officeart/2005/8/layout/list1"/>
    <dgm:cxn modelId="{5BDEE208-EE88-4B08-B967-BEC3EE4987DD}" type="presParOf" srcId="{9DDAA2B0-036B-4D31-81F6-8326F9A854FC}" destId="{85A07528-0094-4010-BD25-DFC872CA6D05}" srcOrd="8" destOrd="0" presId="urn:microsoft.com/office/officeart/2005/8/layout/list1"/>
    <dgm:cxn modelId="{27F3116E-8E99-4DEB-937D-012090AE09C4}" type="presParOf" srcId="{85A07528-0094-4010-BD25-DFC872CA6D05}" destId="{21D0BFB9-9C52-4FCC-B068-4E1CC93F95B6}" srcOrd="0" destOrd="0" presId="urn:microsoft.com/office/officeart/2005/8/layout/list1"/>
    <dgm:cxn modelId="{31584919-DDCA-4E3A-80B5-82136BB8D0ED}" type="presParOf" srcId="{85A07528-0094-4010-BD25-DFC872CA6D05}" destId="{01335E7E-9A82-41C0-92DC-72C9DEC89F6C}" srcOrd="1" destOrd="0" presId="urn:microsoft.com/office/officeart/2005/8/layout/list1"/>
    <dgm:cxn modelId="{EE0750AE-6242-42BB-9215-56F68E30F284}" type="presParOf" srcId="{9DDAA2B0-036B-4D31-81F6-8326F9A854FC}" destId="{0195BF54-55EB-489C-85C3-19185C245F72}" srcOrd="9" destOrd="0" presId="urn:microsoft.com/office/officeart/2005/8/layout/list1"/>
    <dgm:cxn modelId="{9F0538B0-0DEA-4ED0-82FA-A2A0089CCBE9}" type="presParOf" srcId="{9DDAA2B0-036B-4D31-81F6-8326F9A854FC}" destId="{4832346F-27EF-495D-9E92-3C3BE9133BE2}" srcOrd="10" destOrd="0" presId="urn:microsoft.com/office/officeart/2005/8/layout/list1"/>
    <dgm:cxn modelId="{20A2B7F4-B162-44EC-B2AB-D7A5DF65D2C7}" type="presParOf" srcId="{9DDAA2B0-036B-4D31-81F6-8326F9A854FC}" destId="{68D7E58B-6C1B-4F62-9E46-9F6CBF981C29}" srcOrd="11" destOrd="0" presId="urn:microsoft.com/office/officeart/2005/8/layout/list1"/>
    <dgm:cxn modelId="{22BEECD1-3319-4586-B074-D91FBD316E32}" type="presParOf" srcId="{9DDAA2B0-036B-4D31-81F6-8326F9A854FC}" destId="{33111E48-5DC2-4FCE-8727-779E3A164C07}" srcOrd="12" destOrd="0" presId="urn:microsoft.com/office/officeart/2005/8/layout/list1"/>
    <dgm:cxn modelId="{273743C9-92FF-4380-8683-0E373ED888C9}" type="presParOf" srcId="{33111E48-5DC2-4FCE-8727-779E3A164C07}" destId="{155AC777-AF0C-41CA-8FAF-A3CDF96171B6}" srcOrd="0" destOrd="0" presId="urn:microsoft.com/office/officeart/2005/8/layout/list1"/>
    <dgm:cxn modelId="{88BBA46B-2248-4B39-A7AC-1335287A1926}" type="presParOf" srcId="{33111E48-5DC2-4FCE-8727-779E3A164C07}" destId="{ED907B53-002B-43FE-B5E4-7DDC7EC94EC7}" srcOrd="1" destOrd="0" presId="urn:microsoft.com/office/officeart/2005/8/layout/list1"/>
    <dgm:cxn modelId="{713176C5-B66B-433B-A066-E29915E39176}" type="presParOf" srcId="{9DDAA2B0-036B-4D31-81F6-8326F9A854FC}" destId="{A5ED295B-49C5-410F-9CEE-30103C8F17CA}" srcOrd="13" destOrd="0" presId="urn:microsoft.com/office/officeart/2005/8/layout/list1"/>
    <dgm:cxn modelId="{7C345962-7804-4376-9B4D-761A46C858D2}" type="presParOf" srcId="{9DDAA2B0-036B-4D31-81F6-8326F9A854FC}" destId="{3ED1D3E3-8999-413F-8DB6-F53D774E9BB8}" srcOrd="14" destOrd="0" presId="urn:microsoft.com/office/officeart/2005/8/layout/list1"/>
    <dgm:cxn modelId="{526B074D-43B3-44BB-99C6-C29E8814046A}" type="presParOf" srcId="{9DDAA2B0-036B-4D31-81F6-8326F9A854FC}" destId="{69D129F6-B802-41ED-97E6-D838018752DA}" srcOrd="15" destOrd="0" presId="urn:microsoft.com/office/officeart/2005/8/layout/list1"/>
    <dgm:cxn modelId="{F4471219-BF60-4BC9-A7B4-340006354203}" type="presParOf" srcId="{9DDAA2B0-036B-4D31-81F6-8326F9A854FC}" destId="{7E219746-E4A0-4F56-832B-65F403D4B47F}" srcOrd="16" destOrd="0" presId="urn:microsoft.com/office/officeart/2005/8/layout/list1"/>
    <dgm:cxn modelId="{A73136F0-06A5-435B-BD72-4931E44C264B}" type="presParOf" srcId="{7E219746-E4A0-4F56-832B-65F403D4B47F}" destId="{BADB1176-E5FB-44DF-9F95-6BBD57FE9365}" srcOrd="0" destOrd="0" presId="urn:microsoft.com/office/officeart/2005/8/layout/list1"/>
    <dgm:cxn modelId="{9EF33DF3-212E-401B-B681-92A9132B1F48}" type="presParOf" srcId="{7E219746-E4A0-4F56-832B-65F403D4B47F}" destId="{D066A90D-FE23-40ED-96F6-C10401097447}" srcOrd="1" destOrd="0" presId="urn:microsoft.com/office/officeart/2005/8/layout/list1"/>
    <dgm:cxn modelId="{1A02E6C8-8256-4471-A81D-6666364B428A}" type="presParOf" srcId="{9DDAA2B0-036B-4D31-81F6-8326F9A854FC}" destId="{52E08D3F-D4D5-43CA-8016-D48141D5F74A}" srcOrd="17" destOrd="0" presId="urn:microsoft.com/office/officeart/2005/8/layout/list1"/>
    <dgm:cxn modelId="{13014212-5069-4C67-A1C5-A264A8E01182}" type="presParOf" srcId="{9DDAA2B0-036B-4D31-81F6-8326F9A854FC}" destId="{543755A0-0C27-4801-8894-076A2159460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420AF-EB66-47D9-9869-F8CDCD2F119C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2EDD9E-FF79-4A14-965A-05B89A2149AB}">
      <dgm:prSet/>
      <dgm:spPr/>
      <dgm:t>
        <a:bodyPr/>
        <a:lstStyle/>
        <a:p>
          <a:pPr rtl="0"/>
          <a:r>
            <a:rPr lang="en-ZA" baseline="0" dirty="0" smtClean="0"/>
            <a:t>Common Purpose </a:t>
          </a:r>
          <a:endParaRPr lang="en-ZA" dirty="0"/>
        </a:p>
      </dgm:t>
    </dgm:pt>
    <dgm:pt modelId="{D6CCCE0D-5F33-47B2-BF4A-1BD42BC9CB5D}" type="parTrans" cxnId="{FFC4817F-F0C5-4B96-A790-C5B2976C47CC}">
      <dgm:prSet/>
      <dgm:spPr/>
      <dgm:t>
        <a:bodyPr/>
        <a:lstStyle/>
        <a:p>
          <a:endParaRPr lang="en-US"/>
        </a:p>
      </dgm:t>
    </dgm:pt>
    <dgm:pt modelId="{0A87E1D3-5653-43E9-B17A-CB28373F150F}" type="sibTrans" cxnId="{FFC4817F-F0C5-4B96-A790-C5B2976C47C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0B95F9DF-3BA9-4DA8-8818-BC82035F339C}">
      <dgm:prSet/>
      <dgm:spPr/>
      <dgm:t>
        <a:bodyPr/>
        <a:lstStyle/>
        <a:p>
          <a:pPr rtl="0"/>
          <a:r>
            <a:rPr lang="en-ZA" baseline="0" dirty="0" smtClean="0"/>
            <a:t>Balancing Effort</a:t>
          </a:r>
          <a:endParaRPr lang="en-ZA" dirty="0"/>
        </a:p>
      </dgm:t>
    </dgm:pt>
    <dgm:pt modelId="{E1B5F4D6-D57A-4132-9B97-F1EA883457E2}" type="parTrans" cxnId="{1D3D9F2B-8C68-4C8C-AB2A-E68995D35D2D}">
      <dgm:prSet/>
      <dgm:spPr/>
      <dgm:t>
        <a:bodyPr/>
        <a:lstStyle/>
        <a:p>
          <a:endParaRPr lang="en-US"/>
        </a:p>
      </dgm:t>
    </dgm:pt>
    <dgm:pt modelId="{AA387DF4-35A0-4437-B3D4-055134DE9A6A}" type="sibTrans" cxnId="{1D3D9F2B-8C68-4C8C-AB2A-E68995D35D2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075A9256-1804-4B98-AC3E-1684B4B9BD8B}">
      <dgm:prSet/>
      <dgm:spPr/>
      <dgm:t>
        <a:bodyPr/>
        <a:lstStyle/>
        <a:p>
          <a:pPr rtl="0"/>
          <a:r>
            <a:rPr lang="en-ZA" baseline="0" dirty="0" smtClean="0"/>
            <a:t>Division of Labour</a:t>
          </a:r>
          <a:endParaRPr lang="en-ZA" dirty="0"/>
        </a:p>
      </dgm:t>
    </dgm:pt>
    <dgm:pt modelId="{9C62A8D9-A3BD-4D72-A425-C04B311E61EB}" type="parTrans" cxnId="{0AC4E03F-AD42-4321-971B-9F78ACF443A0}">
      <dgm:prSet/>
      <dgm:spPr/>
      <dgm:t>
        <a:bodyPr/>
        <a:lstStyle/>
        <a:p>
          <a:endParaRPr lang="en-US"/>
        </a:p>
      </dgm:t>
    </dgm:pt>
    <dgm:pt modelId="{36239BCC-2DE3-427E-850E-1F8590FE5976}" type="sibTrans" cxnId="{0AC4E03F-AD42-4321-971B-9F78ACF443A0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3E299C4A-0975-45F7-8AD0-ABC6F50CA387}">
      <dgm:prSet/>
      <dgm:spPr/>
      <dgm:t>
        <a:bodyPr/>
        <a:lstStyle/>
        <a:p>
          <a:pPr rtl="0"/>
          <a:r>
            <a:rPr lang="en-ZA" baseline="0" dirty="0" smtClean="0"/>
            <a:t>Scheduling</a:t>
          </a:r>
          <a:endParaRPr lang="en-ZA" dirty="0"/>
        </a:p>
      </dgm:t>
    </dgm:pt>
    <dgm:pt modelId="{58B5FD12-9326-4C0E-B702-3BF11457BBAE}" type="parTrans" cxnId="{C7A6F465-0318-468B-B31B-62318FF05911}">
      <dgm:prSet/>
      <dgm:spPr/>
      <dgm:t>
        <a:bodyPr/>
        <a:lstStyle/>
        <a:p>
          <a:endParaRPr lang="en-US"/>
        </a:p>
      </dgm:t>
    </dgm:pt>
    <dgm:pt modelId="{8C4B531A-F9F8-42E9-B51F-291C66EA478B}" type="sibTrans" cxnId="{C7A6F465-0318-468B-B31B-62318FF0591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475A4426-EB93-4A52-B033-6B1A825B856B}">
      <dgm:prSet/>
      <dgm:spPr/>
      <dgm:t>
        <a:bodyPr/>
        <a:lstStyle/>
        <a:p>
          <a:pPr rtl="0"/>
          <a:r>
            <a:rPr lang="en-ZA" baseline="0" dirty="0" smtClean="0"/>
            <a:t>Hierarchy of Authority</a:t>
          </a:r>
          <a:endParaRPr lang="en-ZA" dirty="0"/>
        </a:p>
      </dgm:t>
    </dgm:pt>
    <dgm:pt modelId="{F1C4C2D7-03D4-4845-B186-78F70186EF6D}" type="parTrans" cxnId="{24EC0137-B04E-40FD-A112-A58E8C10ABE0}">
      <dgm:prSet/>
      <dgm:spPr/>
      <dgm:t>
        <a:bodyPr/>
        <a:lstStyle/>
        <a:p>
          <a:endParaRPr lang="en-US"/>
        </a:p>
      </dgm:t>
    </dgm:pt>
    <dgm:pt modelId="{2C9CE577-3F7E-462F-93A8-FE57AEFE79B4}" type="sibTrans" cxnId="{24EC0137-B04E-40FD-A112-A58E8C10ABE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3E7ED3CC-6B3C-4600-AB82-4B17D61399C8}" type="pres">
      <dgm:prSet presAssocID="{A0E420AF-EB66-47D9-9869-F8CDCD2F119C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2FDC3CD7-827F-4C7A-9FFF-5D887C1E72EC}" type="pres">
      <dgm:prSet presAssocID="{B52EDD9E-FF79-4A14-965A-05B89A2149AB}" presName="text1" presStyleCnt="0"/>
      <dgm:spPr/>
    </dgm:pt>
    <dgm:pt modelId="{09D05361-D01F-4A22-BF2C-82B3177750F0}" type="pres">
      <dgm:prSet presAssocID="{B52EDD9E-FF79-4A14-965A-05B89A2149AB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39DF1-E59F-41E1-9471-84B126F7575F}" type="pres">
      <dgm:prSet presAssocID="{B52EDD9E-FF79-4A14-965A-05B89A2149AB}" presName="textaccent1" presStyleCnt="0"/>
      <dgm:spPr/>
    </dgm:pt>
    <dgm:pt modelId="{62172898-724E-4AD4-A831-11F366106E94}" type="pres">
      <dgm:prSet presAssocID="{B52EDD9E-FF79-4A14-965A-05B89A2149AB}" presName="accentRepeatNode" presStyleLbl="solidAlignAcc1" presStyleIdx="0" presStyleCnt="10"/>
      <dgm:spPr/>
    </dgm:pt>
    <dgm:pt modelId="{85CD9747-2E77-4887-B5C1-21D5A0FCFB0B}" type="pres">
      <dgm:prSet presAssocID="{0A87E1D3-5653-43E9-B17A-CB28373F150F}" presName="image1" presStyleCnt="0"/>
      <dgm:spPr/>
    </dgm:pt>
    <dgm:pt modelId="{410372F2-946F-4A30-986A-F703CB24562A}" type="pres">
      <dgm:prSet presAssocID="{0A87E1D3-5653-43E9-B17A-CB28373F150F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585FAEB8-A127-42AA-B396-9132FEB268EC}" type="pres">
      <dgm:prSet presAssocID="{0A87E1D3-5653-43E9-B17A-CB28373F150F}" presName="imageaccent1" presStyleCnt="0"/>
      <dgm:spPr/>
    </dgm:pt>
    <dgm:pt modelId="{DC20AB8F-8834-4D48-BC9F-AAB47E06D1D6}" type="pres">
      <dgm:prSet presAssocID="{0A87E1D3-5653-43E9-B17A-CB28373F150F}" presName="accentRepeatNode" presStyleLbl="solidAlignAcc1" presStyleIdx="1" presStyleCnt="10"/>
      <dgm:spPr/>
    </dgm:pt>
    <dgm:pt modelId="{CCB750BF-2E1C-4BBC-AB20-58D24103BD1C}" type="pres">
      <dgm:prSet presAssocID="{0B95F9DF-3BA9-4DA8-8818-BC82035F339C}" presName="text2" presStyleCnt="0"/>
      <dgm:spPr/>
    </dgm:pt>
    <dgm:pt modelId="{5A2E745C-16C3-4510-8BCF-EAE7400ECFE2}" type="pres">
      <dgm:prSet presAssocID="{0B95F9DF-3BA9-4DA8-8818-BC82035F339C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A7438-D9CA-4B4F-82E8-5A3651A593FC}" type="pres">
      <dgm:prSet presAssocID="{0B95F9DF-3BA9-4DA8-8818-BC82035F339C}" presName="textaccent2" presStyleCnt="0"/>
      <dgm:spPr/>
    </dgm:pt>
    <dgm:pt modelId="{E3B1D816-F98B-4B8C-BC54-1B77A595CF8E}" type="pres">
      <dgm:prSet presAssocID="{0B95F9DF-3BA9-4DA8-8818-BC82035F339C}" presName="accentRepeatNode" presStyleLbl="solidAlignAcc1" presStyleIdx="2" presStyleCnt="10"/>
      <dgm:spPr/>
    </dgm:pt>
    <dgm:pt modelId="{BF4F7A40-12BF-451F-A98F-715B9420C778}" type="pres">
      <dgm:prSet presAssocID="{AA387DF4-35A0-4437-B3D4-055134DE9A6A}" presName="image2" presStyleCnt="0"/>
      <dgm:spPr/>
    </dgm:pt>
    <dgm:pt modelId="{0BDDA33A-C5AA-4212-BF46-74FF556D722B}" type="pres">
      <dgm:prSet presAssocID="{AA387DF4-35A0-4437-B3D4-055134DE9A6A}" presName="imageRepeatNode" presStyleLbl="alignAcc1" presStyleIdx="1" presStyleCnt="5"/>
      <dgm:spPr/>
      <dgm:t>
        <a:bodyPr/>
        <a:lstStyle/>
        <a:p>
          <a:endParaRPr lang="en-US"/>
        </a:p>
      </dgm:t>
    </dgm:pt>
    <dgm:pt modelId="{87C03067-CEC4-46C7-9A9A-9B3BF966C704}" type="pres">
      <dgm:prSet presAssocID="{AA387DF4-35A0-4437-B3D4-055134DE9A6A}" presName="imageaccent2" presStyleCnt="0"/>
      <dgm:spPr/>
    </dgm:pt>
    <dgm:pt modelId="{37035514-C226-4DEB-BF0B-D0C2E182595A}" type="pres">
      <dgm:prSet presAssocID="{AA387DF4-35A0-4437-B3D4-055134DE9A6A}" presName="accentRepeatNode" presStyleLbl="solidAlignAcc1" presStyleIdx="3" presStyleCnt="10"/>
      <dgm:spPr/>
    </dgm:pt>
    <dgm:pt modelId="{B0E9ABCF-C48C-44FB-BA02-330CCF3ABF11}" type="pres">
      <dgm:prSet presAssocID="{075A9256-1804-4B98-AC3E-1684B4B9BD8B}" presName="text3" presStyleCnt="0"/>
      <dgm:spPr/>
    </dgm:pt>
    <dgm:pt modelId="{FFA92837-CA8C-425E-AFCB-C63F29F5AD63}" type="pres">
      <dgm:prSet presAssocID="{075A9256-1804-4B98-AC3E-1684B4B9BD8B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7C0CE-1CA3-42B2-8391-B2847C8C3355}" type="pres">
      <dgm:prSet presAssocID="{075A9256-1804-4B98-AC3E-1684B4B9BD8B}" presName="textaccent3" presStyleCnt="0"/>
      <dgm:spPr/>
    </dgm:pt>
    <dgm:pt modelId="{12BBEB57-53CE-4B8E-A1A4-2C68C725E099}" type="pres">
      <dgm:prSet presAssocID="{075A9256-1804-4B98-AC3E-1684B4B9BD8B}" presName="accentRepeatNode" presStyleLbl="solidAlignAcc1" presStyleIdx="4" presStyleCnt="10"/>
      <dgm:spPr/>
    </dgm:pt>
    <dgm:pt modelId="{6254D6CF-8389-4C06-9987-999826424ABB}" type="pres">
      <dgm:prSet presAssocID="{36239BCC-2DE3-427E-850E-1F8590FE5976}" presName="image3" presStyleCnt="0"/>
      <dgm:spPr/>
    </dgm:pt>
    <dgm:pt modelId="{FA722E4D-89DF-4947-9FEB-D67C54970B05}" type="pres">
      <dgm:prSet presAssocID="{36239BCC-2DE3-427E-850E-1F8590FE5976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0781C70E-A2BD-40C5-9627-6E5C65354F73}" type="pres">
      <dgm:prSet presAssocID="{36239BCC-2DE3-427E-850E-1F8590FE5976}" presName="imageaccent3" presStyleCnt="0"/>
      <dgm:spPr/>
    </dgm:pt>
    <dgm:pt modelId="{485A1A3F-5884-4991-BFF7-5154CEE4AC2F}" type="pres">
      <dgm:prSet presAssocID="{36239BCC-2DE3-427E-850E-1F8590FE5976}" presName="accentRepeatNode" presStyleLbl="solidAlignAcc1" presStyleIdx="5" presStyleCnt="10"/>
      <dgm:spPr/>
    </dgm:pt>
    <dgm:pt modelId="{1AF9EE12-234E-41F9-A235-37ABB96147B7}" type="pres">
      <dgm:prSet presAssocID="{3E299C4A-0975-45F7-8AD0-ABC6F50CA387}" presName="text4" presStyleCnt="0"/>
      <dgm:spPr/>
    </dgm:pt>
    <dgm:pt modelId="{EB4FD321-1B68-4D6B-B5AD-72E8E1C18451}" type="pres">
      <dgm:prSet presAssocID="{3E299C4A-0975-45F7-8AD0-ABC6F50CA387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63DE-B417-43F1-8776-62B33E11FEF5}" type="pres">
      <dgm:prSet presAssocID="{3E299C4A-0975-45F7-8AD0-ABC6F50CA387}" presName="textaccent4" presStyleCnt="0"/>
      <dgm:spPr/>
    </dgm:pt>
    <dgm:pt modelId="{7BBA55D3-F1CD-4A8B-8145-CAF99CA02C4B}" type="pres">
      <dgm:prSet presAssocID="{3E299C4A-0975-45F7-8AD0-ABC6F50CA387}" presName="accentRepeatNode" presStyleLbl="solidAlignAcc1" presStyleIdx="6" presStyleCnt="10"/>
      <dgm:spPr/>
    </dgm:pt>
    <dgm:pt modelId="{FCED6C1D-EF99-4210-99B5-1B86F13C99FD}" type="pres">
      <dgm:prSet presAssocID="{8C4B531A-F9F8-42E9-B51F-291C66EA478B}" presName="image4" presStyleCnt="0"/>
      <dgm:spPr/>
    </dgm:pt>
    <dgm:pt modelId="{1C91C40B-2842-4607-9EBE-33AEFC88911E}" type="pres">
      <dgm:prSet presAssocID="{8C4B531A-F9F8-42E9-B51F-291C66EA478B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86C5EC37-F7FB-4ABC-A879-CA9FF83A134D}" type="pres">
      <dgm:prSet presAssocID="{8C4B531A-F9F8-42E9-B51F-291C66EA478B}" presName="imageaccent4" presStyleCnt="0"/>
      <dgm:spPr/>
    </dgm:pt>
    <dgm:pt modelId="{C6901097-D3CF-4D99-AEE6-2E2CB048E395}" type="pres">
      <dgm:prSet presAssocID="{8C4B531A-F9F8-42E9-B51F-291C66EA478B}" presName="accentRepeatNode" presStyleLbl="solidAlignAcc1" presStyleIdx="7" presStyleCnt="10"/>
      <dgm:spPr/>
    </dgm:pt>
    <dgm:pt modelId="{3E9CBA31-98C4-491A-8501-8731C7122A3B}" type="pres">
      <dgm:prSet presAssocID="{475A4426-EB93-4A52-B033-6B1A825B856B}" presName="text5" presStyleCnt="0"/>
      <dgm:spPr/>
    </dgm:pt>
    <dgm:pt modelId="{88EFDBEA-001A-4057-9919-75B32FD4BB2E}" type="pres">
      <dgm:prSet presAssocID="{475A4426-EB93-4A52-B033-6B1A825B856B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CBF8E-6402-475E-86F8-5C02DC0D395D}" type="pres">
      <dgm:prSet presAssocID="{475A4426-EB93-4A52-B033-6B1A825B856B}" presName="textaccent5" presStyleCnt="0"/>
      <dgm:spPr/>
    </dgm:pt>
    <dgm:pt modelId="{A22CE1A3-A586-4A7E-A561-BE8998E871CD}" type="pres">
      <dgm:prSet presAssocID="{475A4426-EB93-4A52-B033-6B1A825B856B}" presName="accentRepeatNode" presStyleLbl="solidAlignAcc1" presStyleIdx="8" presStyleCnt="10"/>
      <dgm:spPr/>
    </dgm:pt>
    <dgm:pt modelId="{6084FF73-A19D-4898-A354-9DCA63603CEC}" type="pres">
      <dgm:prSet presAssocID="{2C9CE577-3F7E-462F-93A8-FE57AEFE79B4}" presName="image5" presStyleCnt="0"/>
      <dgm:spPr/>
    </dgm:pt>
    <dgm:pt modelId="{2EBCE587-3124-4655-BCC4-D5C7F28AD459}" type="pres">
      <dgm:prSet presAssocID="{2C9CE577-3F7E-462F-93A8-FE57AEFE79B4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40D2D32E-EC70-4A0D-A012-E601C0B387BA}" type="pres">
      <dgm:prSet presAssocID="{2C9CE577-3F7E-462F-93A8-FE57AEFE79B4}" presName="imageaccent5" presStyleCnt="0"/>
      <dgm:spPr/>
    </dgm:pt>
    <dgm:pt modelId="{2FD1BD50-2C65-4057-995E-D52DEECCCB6D}" type="pres">
      <dgm:prSet presAssocID="{2C9CE577-3F7E-462F-93A8-FE57AEFE79B4}" presName="accentRepeatNode" presStyleLbl="solidAlignAcc1" presStyleIdx="9" presStyleCnt="10"/>
      <dgm:spPr/>
    </dgm:pt>
  </dgm:ptLst>
  <dgm:cxnLst>
    <dgm:cxn modelId="{0AC4E03F-AD42-4321-971B-9F78ACF443A0}" srcId="{A0E420AF-EB66-47D9-9869-F8CDCD2F119C}" destId="{075A9256-1804-4B98-AC3E-1684B4B9BD8B}" srcOrd="2" destOrd="0" parTransId="{9C62A8D9-A3BD-4D72-A425-C04B311E61EB}" sibTransId="{36239BCC-2DE3-427E-850E-1F8590FE5976}"/>
    <dgm:cxn modelId="{F75D0633-682D-4970-8F3A-B1F9C0DF9C79}" type="presOf" srcId="{475A4426-EB93-4A52-B033-6B1A825B856B}" destId="{88EFDBEA-001A-4057-9919-75B32FD4BB2E}" srcOrd="0" destOrd="0" presId="urn:microsoft.com/office/officeart/2008/layout/HexagonCluster"/>
    <dgm:cxn modelId="{E7D33BC7-035A-4EE8-A5BC-4EE39CF20D9D}" type="presOf" srcId="{075A9256-1804-4B98-AC3E-1684B4B9BD8B}" destId="{FFA92837-CA8C-425E-AFCB-C63F29F5AD63}" srcOrd="0" destOrd="0" presId="urn:microsoft.com/office/officeart/2008/layout/HexagonCluster"/>
    <dgm:cxn modelId="{1D3D9F2B-8C68-4C8C-AB2A-E68995D35D2D}" srcId="{A0E420AF-EB66-47D9-9869-F8CDCD2F119C}" destId="{0B95F9DF-3BA9-4DA8-8818-BC82035F339C}" srcOrd="1" destOrd="0" parTransId="{E1B5F4D6-D57A-4132-9B97-F1EA883457E2}" sibTransId="{AA387DF4-35A0-4437-B3D4-055134DE9A6A}"/>
    <dgm:cxn modelId="{579C363D-A103-4B2A-B628-6827C6FD4A79}" type="presOf" srcId="{A0E420AF-EB66-47D9-9869-F8CDCD2F119C}" destId="{3E7ED3CC-6B3C-4600-AB82-4B17D61399C8}" srcOrd="0" destOrd="0" presId="urn:microsoft.com/office/officeart/2008/layout/HexagonCluster"/>
    <dgm:cxn modelId="{E1591A02-1929-4690-AFBD-20641A27B561}" type="presOf" srcId="{AA387DF4-35A0-4437-B3D4-055134DE9A6A}" destId="{0BDDA33A-C5AA-4212-BF46-74FF556D722B}" srcOrd="0" destOrd="0" presId="urn:microsoft.com/office/officeart/2008/layout/HexagonCluster"/>
    <dgm:cxn modelId="{A97DB949-DFF0-4F0D-BCDF-AB4510C855A9}" type="presOf" srcId="{36239BCC-2DE3-427E-850E-1F8590FE5976}" destId="{FA722E4D-89DF-4947-9FEB-D67C54970B05}" srcOrd="0" destOrd="0" presId="urn:microsoft.com/office/officeart/2008/layout/HexagonCluster"/>
    <dgm:cxn modelId="{722D931A-C293-4CF9-B756-9AD1A4A66172}" type="presOf" srcId="{0B95F9DF-3BA9-4DA8-8818-BC82035F339C}" destId="{5A2E745C-16C3-4510-8BCF-EAE7400ECFE2}" srcOrd="0" destOrd="0" presId="urn:microsoft.com/office/officeart/2008/layout/HexagonCluster"/>
    <dgm:cxn modelId="{FFC4817F-F0C5-4B96-A790-C5B2976C47CC}" srcId="{A0E420AF-EB66-47D9-9869-F8CDCD2F119C}" destId="{B52EDD9E-FF79-4A14-965A-05B89A2149AB}" srcOrd="0" destOrd="0" parTransId="{D6CCCE0D-5F33-47B2-BF4A-1BD42BC9CB5D}" sibTransId="{0A87E1D3-5653-43E9-B17A-CB28373F150F}"/>
    <dgm:cxn modelId="{47F2872C-C635-456B-A75E-C042D02C016E}" type="presOf" srcId="{3E299C4A-0975-45F7-8AD0-ABC6F50CA387}" destId="{EB4FD321-1B68-4D6B-B5AD-72E8E1C18451}" srcOrd="0" destOrd="0" presId="urn:microsoft.com/office/officeart/2008/layout/HexagonCluster"/>
    <dgm:cxn modelId="{7081E787-FF99-4774-BE83-448CEA55B2C8}" type="presOf" srcId="{8C4B531A-F9F8-42E9-B51F-291C66EA478B}" destId="{1C91C40B-2842-4607-9EBE-33AEFC88911E}" srcOrd="0" destOrd="0" presId="urn:microsoft.com/office/officeart/2008/layout/HexagonCluster"/>
    <dgm:cxn modelId="{24EC0137-B04E-40FD-A112-A58E8C10ABE0}" srcId="{A0E420AF-EB66-47D9-9869-F8CDCD2F119C}" destId="{475A4426-EB93-4A52-B033-6B1A825B856B}" srcOrd="4" destOrd="0" parTransId="{F1C4C2D7-03D4-4845-B186-78F70186EF6D}" sibTransId="{2C9CE577-3F7E-462F-93A8-FE57AEFE79B4}"/>
    <dgm:cxn modelId="{C7A6F465-0318-468B-B31B-62318FF05911}" srcId="{A0E420AF-EB66-47D9-9869-F8CDCD2F119C}" destId="{3E299C4A-0975-45F7-8AD0-ABC6F50CA387}" srcOrd="3" destOrd="0" parTransId="{58B5FD12-9326-4C0E-B702-3BF11457BBAE}" sibTransId="{8C4B531A-F9F8-42E9-B51F-291C66EA478B}"/>
    <dgm:cxn modelId="{8CBD8E68-3201-4914-ADC1-9BA4F23C48DD}" type="presOf" srcId="{0A87E1D3-5653-43E9-B17A-CB28373F150F}" destId="{410372F2-946F-4A30-986A-F703CB24562A}" srcOrd="0" destOrd="0" presId="urn:microsoft.com/office/officeart/2008/layout/HexagonCluster"/>
    <dgm:cxn modelId="{010E7D33-91FE-4865-B2B5-1807DE8C34AA}" type="presOf" srcId="{2C9CE577-3F7E-462F-93A8-FE57AEFE79B4}" destId="{2EBCE587-3124-4655-BCC4-D5C7F28AD459}" srcOrd="0" destOrd="0" presId="urn:microsoft.com/office/officeart/2008/layout/HexagonCluster"/>
    <dgm:cxn modelId="{9A2BFB5A-CAFA-46F6-99B3-6358EBFFD696}" type="presOf" srcId="{B52EDD9E-FF79-4A14-965A-05B89A2149AB}" destId="{09D05361-D01F-4A22-BF2C-82B3177750F0}" srcOrd="0" destOrd="0" presId="urn:microsoft.com/office/officeart/2008/layout/HexagonCluster"/>
    <dgm:cxn modelId="{64583ECE-36EC-4569-B9BC-343C0B47AE27}" type="presParOf" srcId="{3E7ED3CC-6B3C-4600-AB82-4B17D61399C8}" destId="{2FDC3CD7-827F-4C7A-9FFF-5D887C1E72EC}" srcOrd="0" destOrd="0" presId="urn:microsoft.com/office/officeart/2008/layout/HexagonCluster"/>
    <dgm:cxn modelId="{CDDD9F57-337B-4DDE-8B30-60159EE31A5C}" type="presParOf" srcId="{2FDC3CD7-827F-4C7A-9FFF-5D887C1E72EC}" destId="{09D05361-D01F-4A22-BF2C-82B3177750F0}" srcOrd="0" destOrd="0" presId="urn:microsoft.com/office/officeart/2008/layout/HexagonCluster"/>
    <dgm:cxn modelId="{A006612E-38DB-4E4E-A09F-6F3B50FC0336}" type="presParOf" srcId="{3E7ED3CC-6B3C-4600-AB82-4B17D61399C8}" destId="{E8139DF1-E59F-41E1-9471-84B126F7575F}" srcOrd="1" destOrd="0" presId="urn:microsoft.com/office/officeart/2008/layout/HexagonCluster"/>
    <dgm:cxn modelId="{49217A24-095C-4503-BA7A-4D6CF7CB4638}" type="presParOf" srcId="{E8139DF1-E59F-41E1-9471-84B126F7575F}" destId="{62172898-724E-4AD4-A831-11F366106E94}" srcOrd="0" destOrd="0" presId="urn:microsoft.com/office/officeart/2008/layout/HexagonCluster"/>
    <dgm:cxn modelId="{4FE4ADBC-306D-4DD2-9EF6-82DFCFE28996}" type="presParOf" srcId="{3E7ED3CC-6B3C-4600-AB82-4B17D61399C8}" destId="{85CD9747-2E77-4887-B5C1-21D5A0FCFB0B}" srcOrd="2" destOrd="0" presId="urn:microsoft.com/office/officeart/2008/layout/HexagonCluster"/>
    <dgm:cxn modelId="{F01D4E53-3C0D-4EA0-8C34-96F27EB975FB}" type="presParOf" srcId="{85CD9747-2E77-4887-B5C1-21D5A0FCFB0B}" destId="{410372F2-946F-4A30-986A-F703CB24562A}" srcOrd="0" destOrd="0" presId="urn:microsoft.com/office/officeart/2008/layout/HexagonCluster"/>
    <dgm:cxn modelId="{33046A0F-82D1-41AD-B4AE-908D30D73DEA}" type="presParOf" srcId="{3E7ED3CC-6B3C-4600-AB82-4B17D61399C8}" destId="{585FAEB8-A127-42AA-B396-9132FEB268EC}" srcOrd="3" destOrd="0" presId="urn:microsoft.com/office/officeart/2008/layout/HexagonCluster"/>
    <dgm:cxn modelId="{4EEC9CA5-765A-4FDD-996B-B21B5F6226FF}" type="presParOf" srcId="{585FAEB8-A127-42AA-B396-9132FEB268EC}" destId="{DC20AB8F-8834-4D48-BC9F-AAB47E06D1D6}" srcOrd="0" destOrd="0" presId="urn:microsoft.com/office/officeart/2008/layout/HexagonCluster"/>
    <dgm:cxn modelId="{0C256EF1-9910-4DB9-86EE-0F4035225BA7}" type="presParOf" srcId="{3E7ED3CC-6B3C-4600-AB82-4B17D61399C8}" destId="{CCB750BF-2E1C-4BBC-AB20-58D24103BD1C}" srcOrd="4" destOrd="0" presId="urn:microsoft.com/office/officeart/2008/layout/HexagonCluster"/>
    <dgm:cxn modelId="{8CB8A0AD-4180-4C8D-B933-09D0FD8BEA3C}" type="presParOf" srcId="{CCB750BF-2E1C-4BBC-AB20-58D24103BD1C}" destId="{5A2E745C-16C3-4510-8BCF-EAE7400ECFE2}" srcOrd="0" destOrd="0" presId="urn:microsoft.com/office/officeart/2008/layout/HexagonCluster"/>
    <dgm:cxn modelId="{060D84F3-F21F-4D76-8991-101AFA396A77}" type="presParOf" srcId="{3E7ED3CC-6B3C-4600-AB82-4B17D61399C8}" destId="{362A7438-D9CA-4B4F-82E8-5A3651A593FC}" srcOrd="5" destOrd="0" presId="urn:microsoft.com/office/officeart/2008/layout/HexagonCluster"/>
    <dgm:cxn modelId="{B465006E-CE84-4AE6-BB46-A24AEB8BE4BA}" type="presParOf" srcId="{362A7438-D9CA-4B4F-82E8-5A3651A593FC}" destId="{E3B1D816-F98B-4B8C-BC54-1B77A595CF8E}" srcOrd="0" destOrd="0" presId="urn:microsoft.com/office/officeart/2008/layout/HexagonCluster"/>
    <dgm:cxn modelId="{2B25BD47-0D33-43F0-9B47-0D5468FD6072}" type="presParOf" srcId="{3E7ED3CC-6B3C-4600-AB82-4B17D61399C8}" destId="{BF4F7A40-12BF-451F-A98F-715B9420C778}" srcOrd="6" destOrd="0" presId="urn:microsoft.com/office/officeart/2008/layout/HexagonCluster"/>
    <dgm:cxn modelId="{2AFEFDB5-A1A8-4530-AAAF-ACE5B56938FC}" type="presParOf" srcId="{BF4F7A40-12BF-451F-A98F-715B9420C778}" destId="{0BDDA33A-C5AA-4212-BF46-74FF556D722B}" srcOrd="0" destOrd="0" presId="urn:microsoft.com/office/officeart/2008/layout/HexagonCluster"/>
    <dgm:cxn modelId="{7F7397F7-4D7C-42FD-8292-A2B8C2C52682}" type="presParOf" srcId="{3E7ED3CC-6B3C-4600-AB82-4B17D61399C8}" destId="{87C03067-CEC4-46C7-9A9A-9B3BF966C704}" srcOrd="7" destOrd="0" presId="urn:microsoft.com/office/officeart/2008/layout/HexagonCluster"/>
    <dgm:cxn modelId="{57168A68-A1B2-4C8F-94C0-1DECB46F58B4}" type="presParOf" srcId="{87C03067-CEC4-46C7-9A9A-9B3BF966C704}" destId="{37035514-C226-4DEB-BF0B-D0C2E182595A}" srcOrd="0" destOrd="0" presId="urn:microsoft.com/office/officeart/2008/layout/HexagonCluster"/>
    <dgm:cxn modelId="{75E8C4B5-066D-4EC1-8ACC-D88CF04F378D}" type="presParOf" srcId="{3E7ED3CC-6B3C-4600-AB82-4B17D61399C8}" destId="{B0E9ABCF-C48C-44FB-BA02-330CCF3ABF11}" srcOrd="8" destOrd="0" presId="urn:microsoft.com/office/officeart/2008/layout/HexagonCluster"/>
    <dgm:cxn modelId="{F328E4FD-97CE-404E-857A-BF9C6CD15DAA}" type="presParOf" srcId="{B0E9ABCF-C48C-44FB-BA02-330CCF3ABF11}" destId="{FFA92837-CA8C-425E-AFCB-C63F29F5AD63}" srcOrd="0" destOrd="0" presId="urn:microsoft.com/office/officeart/2008/layout/HexagonCluster"/>
    <dgm:cxn modelId="{D3F17748-DD05-4DBB-8CC0-10AD13C64BCA}" type="presParOf" srcId="{3E7ED3CC-6B3C-4600-AB82-4B17D61399C8}" destId="{C6E7C0CE-1CA3-42B2-8391-B2847C8C3355}" srcOrd="9" destOrd="0" presId="urn:microsoft.com/office/officeart/2008/layout/HexagonCluster"/>
    <dgm:cxn modelId="{11F26765-11F4-4AD9-B9DC-4AD06A19DB9A}" type="presParOf" srcId="{C6E7C0CE-1CA3-42B2-8391-B2847C8C3355}" destId="{12BBEB57-53CE-4B8E-A1A4-2C68C725E099}" srcOrd="0" destOrd="0" presId="urn:microsoft.com/office/officeart/2008/layout/HexagonCluster"/>
    <dgm:cxn modelId="{3F5E115D-12B3-48AA-BCFB-CB9BE194C516}" type="presParOf" srcId="{3E7ED3CC-6B3C-4600-AB82-4B17D61399C8}" destId="{6254D6CF-8389-4C06-9987-999826424ABB}" srcOrd="10" destOrd="0" presId="urn:microsoft.com/office/officeart/2008/layout/HexagonCluster"/>
    <dgm:cxn modelId="{64C0F9F0-74BC-40FD-B32A-CDAEBF991D5B}" type="presParOf" srcId="{6254D6CF-8389-4C06-9987-999826424ABB}" destId="{FA722E4D-89DF-4947-9FEB-D67C54970B05}" srcOrd="0" destOrd="0" presId="urn:microsoft.com/office/officeart/2008/layout/HexagonCluster"/>
    <dgm:cxn modelId="{2061B785-B331-4EA1-A837-0142501BFAB1}" type="presParOf" srcId="{3E7ED3CC-6B3C-4600-AB82-4B17D61399C8}" destId="{0781C70E-A2BD-40C5-9627-6E5C65354F73}" srcOrd="11" destOrd="0" presId="urn:microsoft.com/office/officeart/2008/layout/HexagonCluster"/>
    <dgm:cxn modelId="{74CFF0A8-7438-44BF-80CB-E44CB4617EFF}" type="presParOf" srcId="{0781C70E-A2BD-40C5-9627-6E5C65354F73}" destId="{485A1A3F-5884-4991-BFF7-5154CEE4AC2F}" srcOrd="0" destOrd="0" presId="urn:microsoft.com/office/officeart/2008/layout/HexagonCluster"/>
    <dgm:cxn modelId="{75F4D749-7AA7-44D8-94F3-93DA934FA2F8}" type="presParOf" srcId="{3E7ED3CC-6B3C-4600-AB82-4B17D61399C8}" destId="{1AF9EE12-234E-41F9-A235-37ABB96147B7}" srcOrd="12" destOrd="0" presId="urn:microsoft.com/office/officeart/2008/layout/HexagonCluster"/>
    <dgm:cxn modelId="{2C5AC2A3-FE49-4A30-834F-C3C0F48A9A30}" type="presParOf" srcId="{1AF9EE12-234E-41F9-A235-37ABB96147B7}" destId="{EB4FD321-1B68-4D6B-B5AD-72E8E1C18451}" srcOrd="0" destOrd="0" presId="urn:microsoft.com/office/officeart/2008/layout/HexagonCluster"/>
    <dgm:cxn modelId="{DA18E136-97BE-4442-88E2-22C3FDBFF5B2}" type="presParOf" srcId="{3E7ED3CC-6B3C-4600-AB82-4B17D61399C8}" destId="{79C663DE-B417-43F1-8776-62B33E11FEF5}" srcOrd="13" destOrd="0" presId="urn:microsoft.com/office/officeart/2008/layout/HexagonCluster"/>
    <dgm:cxn modelId="{2A281B9A-CDD7-4E70-A6EC-B60A33D69D8A}" type="presParOf" srcId="{79C663DE-B417-43F1-8776-62B33E11FEF5}" destId="{7BBA55D3-F1CD-4A8B-8145-CAF99CA02C4B}" srcOrd="0" destOrd="0" presId="urn:microsoft.com/office/officeart/2008/layout/HexagonCluster"/>
    <dgm:cxn modelId="{B4F4DF20-1636-4B15-81AA-553AB04BDB5C}" type="presParOf" srcId="{3E7ED3CC-6B3C-4600-AB82-4B17D61399C8}" destId="{FCED6C1D-EF99-4210-99B5-1B86F13C99FD}" srcOrd="14" destOrd="0" presId="urn:microsoft.com/office/officeart/2008/layout/HexagonCluster"/>
    <dgm:cxn modelId="{7A9B9C6A-92D9-46DC-8F26-251CE9CB0621}" type="presParOf" srcId="{FCED6C1D-EF99-4210-99B5-1B86F13C99FD}" destId="{1C91C40B-2842-4607-9EBE-33AEFC88911E}" srcOrd="0" destOrd="0" presId="urn:microsoft.com/office/officeart/2008/layout/HexagonCluster"/>
    <dgm:cxn modelId="{D6C33CB4-6C0E-41C9-9A91-A62FD2D663CA}" type="presParOf" srcId="{3E7ED3CC-6B3C-4600-AB82-4B17D61399C8}" destId="{86C5EC37-F7FB-4ABC-A879-CA9FF83A134D}" srcOrd="15" destOrd="0" presId="urn:microsoft.com/office/officeart/2008/layout/HexagonCluster"/>
    <dgm:cxn modelId="{A23DC36F-6543-4897-B38A-4D5812793266}" type="presParOf" srcId="{86C5EC37-F7FB-4ABC-A879-CA9FF83A134D}" destId="{C6901097-D3CF-4D99-AEE6-2E2CB048E395}" srcOrd="0" destOrd="0" presId="urn:microsoft.com/office/officeart/2008/layout/HexagonCluster"/>
    <dgm:cxn modelId="{C65F73B7-3147-45A0-89B0-DC276D5ACB0E}" type="presParOf" srcId="{3E7ED3CC-6B3C-4600-AB82-4B17D61399C8}" destId="{3E9CBA31-98C4-491A-8501-8731C7122A3B}" srcOrd="16" destOrd="0" presId="urn:microsoft.com/office/officeart/2008/layout/HexagonCluster"/>
    <dgm:cxn modelId="{03770D45-1E0C-4212-8355-C3B7DC9B04CE}" type="presParOf" srcId="{3E9CBA31-98C4-491A-8501-8731C7122A3B}" destId="{88EFDBEA-001A-4057-9919-75B32FD4BB2E}" srcOrd="0" destOrd="0" presId="urn:microsoft.com/office/officeart/2008/layout/HexagonCluster"/>
    <dgm:cxn modelId="{B47DF1CA-8172-4025-B7B1-30B634C38CA4}" type="presParOf" srcId="{3E7ED3CC-6B3C-4600-AB82-4B17D61399C8}" destId="{B4BCBF8E-6402-475E-86F8-5C02DC0D395D}" srcOrd="17" destOrd="0" presId="urn:microsoft.com/office/officeart/2008/layout/HexagonCluster"/>
    <dgm:cxn modelId="{32A0593C-A1F4-4FB1-BB4A-3F393D899AFD}" type="presParOf" srcId="{B4BCBF8E-6402-475E-86F8-5C02DC0D395D}" destId="{A22CE1A3-A586-4A7E-A561-BE8998E871CD}" srcOrd="0" destOrd="0" presId="urn:microsoft.com/office/officeart/2008/layout/HexagonCluster"/>
    <dgm:cxn modelId="{D052C076-76AC-4F59-8436-F32C502B1B17}" type="presParOf" srcId="{3E7ED3CC-6B3C-4600-AB82-4B17D61399C8}" destId="{6084FF73-A19D-4898-A354-9DCA63603CEC}" srcOrd="18" destOrd="0" presId="urn:microsoft.com/office/officeart/2008/layout/HexagonCluster"/>
    <dgm:cxn modelId="{8B8D8C00-AB2C-4839-886F-B3563779B6F9}" type="presParOf" srcId="{6084FF73-A19D-4898-A354-9DCA63603CEC}" destId="{2EBCE587-3124-4655-BCC4-D5C7F28AD459}" srcOrd="0" destOrd="0" presId="urn:microsoft.com/office/officeart/2008/layout/HexagonCluster"/>
    <dgm:cxn modelId="{8FFF3016-4F57-4AE1-BF59-3A7A56182B76}" type="presParOf" srcId="{3E7ED3CC-6B3C-4600-AB82-4B17D61399C8}" destId="{40D2D32E-EC70-4A0D-A012-E601C0B387BA}" srcOrd="19" destOrd="0" presId="urn:microsoft.com/office/officeart/2008/layout/HexagonCluster"/>
    <dgm:cxn modelId="{6121FBE7-D4BA-4268-926C-B12990F0833A}" type="presParOf" srcId="{40D2D32E-EC70-4A0D-A012-E601C0B387BA}" destId="{2FD1BD50-2C65-4057-995E-D52DEECCCB6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FBF20A-8134-475F-93F1-56B3196ECFD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4E69E61-352D-4390-9F4F-0D6B5EE6EB9D}">
      <dgm:prSet/>
      <dgm:spPr/>
      <dgm:t>
        <a:bodyPr/>
        <a:lstStyle/>
        <a:p>
          <a:pPr rtl="0"/>
          <a:r>
            <a:rPr lang="en-ZA" baseline="0" dirty="0" smtClean="0"/>
            <a:t>Local Traffic / Metro Police</a:t>
          </a:r>
          <a:endParaRPr lang="en-ZA" dirty="0"/>
        </a:p>
      </dgm:t>
    </dgm:pt>
    <dgm:pt modelId="{20D3C039-3000-4F37-B2F1-67FCB471A345}" type="parTrans" cxnId="{FBF939E6-BBA6-4B69-84B2-817068D06A48}">
      <dgm:prSet/>
      <dgm:spPr/>
      <dgm:t>
        <a:bodyPr/>
        <a:lstStyle/>
        <a:p>
          <a:endParaRPr lang="en-US"/>
        </a:p>
      </dgm:t>
    </dgm:pt>
    <dgm:pt modelId="{D50297ED-91B1-45A2-8C5E-44E70EA37F5A}" type="sibTrans" cxnId="{FBF939E6-BBA6-4B69-84B2-817068D06A48}">
      <dgm:prSet/>
      <dgm:spPr/>
      <dgm:t>
        <a:bodyPr/>
        <a:lstStyle/>
        <a:p>
          <a:endParaRPr lang="en-US"/>
        </a:p>
      </dgm:t>
    </dgm:pt>
    <dgm:pt modelId="{626FDDE4-9B00-4336-AA31-C3DC4DBC3EB2}">
      <dgm:prSet/>
      <dgm:spPr/>
      <dgm:t>
        <a:bodyPr/>
        <a:lstStyle/>
        <a:p>
          <a:pPr rtl="0"/>
          <a:r>
            <a:rPr lang="en-ZA" baseline="0" dirty="0" smtClean="0"/>
            <a:t>Local Routes: Built-Up Areas</a:t>
          </a:r>
          <a:endParaRPr lang="en-ZA" dirty="0"/>
        </a:p>
      </dgm:t>
    </dgm:pt>
    <dgm:pt modelId="{62FC2C9F-4857-4D11-9206-1519CC888F61}" type="parTrans" cxnId="{95D44E76-E6FF-491E-8D30-DDB8A5715777}">
      <dgm:prSet/>
      <dgm:spPr/>
      <dgm:t>
        <a:bodyPr/>
        <a:lstStyle/>
        <a:p>
          <a:endParaRPr lang="en-US"/>
        </a:p>
      </dgm:t>
    </dgm:pt>
    <dgm:pt modelId="{BE3AFAC8-678B-4D45-BF49-6F2E83257E43}" type="sibTrans" cxnId="{95D44E76-E6FF-491E-8D30-DDB8A5715777}">
      <dgm:prSet/>
      <dgm:spPr/>
      <dgm:t>
        <a:bodyPr/>
        <a:lstStyle/>
        <a:p>
          <a:endParaRPr lang="en-US"/>
        </a:p>
      </dgm:t>
    </dgm:pt>
    <dgm:pt modelId="{EFBAF8F4-36D4-45A0-97EA-F70DB5759B30}">
      <dgm:prSet/>
      <dgm:spPr/>
      <dgm:t>
        <a:bodyPr/>
        <a:lstStyle/>
        <a:p>
          <a:pPr rtl="0"/>
          <a:r>
            <a:rPr lang="en-ZA" baseline="0" dirty="0" smtClean="0"/>
            <a:t>Provincial Traffic</a:t>
          </a:r>
          <a:endParaRPr lang="en-ZA" dirty="0"/>
        </a:p>
      </dgm:t>
    </dgm:pt>
    <dgm:pt modelId="{11472BC0-A6AE-4F42-B759-04A9EB40DDBC}" type="parTrans" cxnId="{0E303875-0439-4810-9558-A7F298DEDAC6}">
      <dgm:prSet/>
      <dgm:spPr/>
      <dgm:t>
        <a:bodyPr/>
        <a:lstStyle/>
        <a:p>
          <a:endParaRPr lang="en-US"/>
        </a:p>
      </dgm:t>
    </dgm:pt>
    <dgm:pt modelId="{AD954E1B-B5C2-4BF2-96C6-9CD70BA32452}" type="sibTrans" cxnId="{0E303875-0439-4810-9558-A7F298DEDAC6}">
      <dgm:prSet/>
      <dgm:spPr/>
      <dgm:t>
        <a:bodyPr/>
        <a:lstStyle/>
        <a:p>
          <a:endParaRPr lang="en-US"/>
        </a:p>
      </dgm:t>
    </dgm:pt>
    <dgm:pt modelId="{460020F1-703E-4234-AC2B-C8EEDD3DACA3}">
      <dgm:prSet/>
      <dgm:spPr/>
      <dgm:t>
        <a:bodyPr/>
        <a:lstStyle/>
        <a:p>
          <a:pPr rtl="0"/>
          <a:r>
            <a:rPr lang="en-ZA" baseline="0" dirty="0" smtClean="0"/>
            <a:t>Regional and Provincial Routes</a:t>
          </a:r>
          <a:endParaRPr lang="en-ZA" dirty="0"/>
        </a:p>
      </dgm:t>
    </dgm:pt>
    <dgm:pt modelId="{A538DE2C-C98B-4936-8781-991AC91EB208}" type="parTrans" cxnId="{E86A2220-95AF-4AA9-B4A9-DB61BAC9A8F0}">
      <dgm:prSet/>
      <dgm:spPr/>
      <dgm:t>
        <a:bodyPr/>
        <a:lstStyle/>
        <a:p>
          <a:endParaRPr lang="en-US"/>
        </a:p>
      </dgm:t>
    </dgm:pt>
    <dgm:pt modelId="{9177852C-F27B-4087-99E2-E9061C253623}" type="sibTrans" cxnId="{E86A2220-95AF-4AA9-B4A9-DB61BAC9A8F0}">
      <dgm:prSet/>
      <dgm:spPr/>
      <dgm:t>
        <a:bodyPr/>
        <a:lstStyle/>
        <a:p>
          <a:endParaRPr lang="en-US"/>
        </a:p>
      </dgm:t>
    </dgm:pt>
    <dgm:pt modelId="{ABA0A77F-4C6F-4EFF-8344-2979F1E43108}">
      <dgm:prSet/>
      <dgm:spPr/>
      <dgm:t>
        <a:bodyPr/>
        <a:lstStyle/>
        <a:p>
          <a:pPr rtl="0"/>
          <a:r>
            <a:rPr lang="en-ZA" baseline="0" dirty="0" smtClean="0"/>
            <a:t>National / SAPS Specialized Units</a:t>
          </a:r>
          <a:endParaRPr lang="en-ZA" dirty="0"/>
        </a:p>
      </dgm:t>
    </dgm:pt>
    <dgm:pt modelId="{2F432E81-FCB6-41C1-8F64-DBA163AEB7F6}" type="parTrans" cxnId="{28C04B9D-628C-4801-A0F2-7E6D6E01C8F5}">
      <dgm:prSet/>
      <dgm:spPr/>
      <dgm:t>
        <a:bodyPr/>
        <a:lstStyle/>
        <a:p>
          <a:endParaRPr lang="en-US"/>
        </a:p>
      </dgm:t>
    </dgm:pt>
    <dgm:pt modelId="{1B770702-BE9C-4188-9754-DADFCD995330}" type="sibTrans" cxnId="{28C04B9D-628C-4801-A0F2-7E6D6E01C8F5}">
      <dgm:prSet/>
      <dgm:spPr/>
      <dgm:t>
        <a:bodyPr/>
        <a:lstStyle/>
        <a:p>
          <a:endParaRPr lang="en-US"/>
        </a:p>
      </dgm:t>
    </dgm:pt>
    <dgm:pt modelId="{49633D7B-7A11-4EAB-B0E0-44F83624F30D}">
      <dgm:prSet/>
      <dgm:spPr/>
      <dgm:t>
        <a:bodyPr/>
        <a:lstStyle/>
        <a:p>
          <a:pPr rtl="0"/>
          <a:r>
            <a:rPr lang="en-ZA" baseline="0" dirty="0" smtClean="0"/>
            <a:t>National Routes</a:t>
          </a:r>
          <a:endParaRPr lang="en-ZA" dirty="0"/>
        </a:p>
      </dgm:t>
    </dgm:pt>
    <dgm:pt modelId="{9F1A7E98-C248-415F-9670-0259F7BBEF96}" type="parTrans" cxnId="{44EB8FF4-600A-4681-BABC-3F8FB0D04307}">
      <dgm:prSet/>
      <dgm:spPr/>
      <dgm:t>
        <a:bodyPr/>
        <a:lstStyle/>
        <a:p>
          <a:endParaRPr lang="en-US"/>
        </a:p>
      </dgm:t>
    </dgm:pt>
    <dgm:pt modelId="{C71DF6CA-CC36-4173-865D-779DD8BB9ABE}" type="sibTrans" cxnId="{44EB8FF4-600A-4681-BABC-3F8FB0D04307}">
      <dgm:prSet/>
      <dgm:spPr/>
      <dgm:t>
        <a:bodyPr/>
        <a:lstStyle/>
        <a:p>
          <a:endParaRPr lang="en-US"/>
        </a:p>
      </dgm:t>
    </dgm:pt>
    <dgm:pt modelId="{9BD5520B-A825-45A2-928C-A8FC09F92277}" type="pres">
      <dgm:prSet presAssocID="{EFFBF20A-8134-475F-93F1-56B3196ECFD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76D605E3-F054-4919-B5ED-E2B382359DD4}" type="pres">
      <dgm:prSet presAssocID="{84E69E61-352D-4390-9F4F-0D6B5EE6EB9D}" presName="horFlow" presStyleCnt="0"/>
      <dgm:spPr/>
    </dgm:pt>
    <dgm:pt modelId="{14A0307A-81C4-414D-8236-46C16F88DF4F}" type="pres">
      <dgm:prSet presAssocID="{84E69E61-352D-4390-9F4F-0D6B5EE6EB9D}" presName="bigChev" presStyleLbl="node1" presStyleIdx="0" presStyleCnt="3"/>
      <dgm:spPr/>
      <dgm:t>
        <a:bodyPr/>
        <a:lstStyle/>
        <a:p>
          <a:endParaRPr lang="en-ZA"/>
        </a:p>
      </dgm:t>
    </dgm:pt>
    <dgm:pt modelId="{A9FD3D3A-B491-4900-B5A2-24B203F3D014}" type="pres">
      <dgm:prSet presAssocID="{62FC2C9F-4857-4D11-9206-1519CC888F61}" presName="parTrans" presStyleCnt="0"/>
      <dgm:spPr/>
    </dgm:pt>
    <dgm:pt modelId="{6C081BC0-79C4-49D3-99DA-C7694D60E1AA}" type="pres">
      <dgm:prSet presAssocID="{626FDDE4-9B00-4336-AA31-C3DC4DBC3EB2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55C9DF9-6AB5-4B8D-B31F-AE2BBC944158}" type="pres">
      <dgm:prSet presAssocID="{84E69E61-352D-4390-9F4F-0D6B5EE6EB9D}" presName="vSp" presStyleCnt="0"/>
      <dgm:spPr/>
    </dgm:pt>
    <dgm:pt modelId="{803C72BD-D0C3-475A-997E-FC3D81FDC809}" type="pres">
      <dgm:prSet presAssocID="{EFBAF8F4-36D4-45A0-97EA-F70DB5759B30}" presName="horFlow" presStyleCnt="0"/>
      <dgm:spPr/>
    </dgm:pt>
    <dgm:pt modelId="{22DBD040-550D-44B0-BAD2-B03BDE2360D3}" type="pres">
      <dgm:prSet presAssocID="{EFBAF8F4-36D4-45A0-97EA-F70DB5759B30}" presName="bigChev" presStyleLbl="node1" presStyleIdx="1" presStyleCnt="3"/>
      <dgm:spPr/>
      <dgm:t>
        <a:bodyPr/>
        <a:lstStyle/>
        <a:p>
          <a:endParaRPr lang="en-ZA"/>
        </a:p>
      </dgm:t>
    </dgm:pt>
    <dgm:pt modelId="{4C963DF8-CDFA-4DA7-949D-1D7E5CCA895C}" type="pres">
      <dgm:prSet presAssocID="{A538DE2C-C98B-4936-8781-991AC91EB208}" presName="parTrans" presStyleCnt="0"/>
      <dgm:spPr/>
    </dgm:pt>
    <dgm:pt modelId="{0AD14535-D410-4EB6-A57D-7157132EE716}" type="pres">
      <dgm:prSet presAssocID="{460020F1-703E-4234-AC2B-C8EEDD3DACA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E27BE67-AE25-4CE3-814C-C4D2496ACD0B}" type="pres">
      <dgm:prSet presAssocID="{EFBAF8F4-36D4-45A0-97EA-F70DB5759B30}" presName="vSp" presStyleCnt="0"/>
      <dgm:spPr/>
    </dgm:pt>
    <dgm:pt modelId="{32BDE2CB-629F-4B6E-B8B9-65B83315688E}" type="pres">
      <dgm:prSet presAssocID="{ABA0A77F-4C6F-4EFF-8344-2979F1E43108}" presName="horFlow" presStyleCnt="0"/>
      <dgm:spPr/>
    </dgm:pt>
    <dgm:pt modelId="{BF067343-F4E9-4876-B864-DA4F9B6BD1DA}" type="pres">
      <dgm:prSet presAssocID="{ABA0A77F-4C6F-4EFF-8344-2979F1E43108}" presName="bigChev" presStyleLbl="node1" presStyleIdx="2" presStyleCnt="3"/>
      <dgm:spPr/>
      <dgm:t>
        <a:bodyPr/>
        <a:lstStyle/>
        <a:p>
          <a:endParaRPr lang="en-ZA"/>
        </a:p>
      </dgm:t>
    </dgm:pt>
    <dgm:pt modelId="{5E885390-821E-4277-B69E-FB0D67DA1863}" type="pres">
      <dgm:prSet presAssocID="{9F1A7E98-C248-415F-9670-0259F7BBEF96}" presName="parTrans" presStyleCnt="0"/>
      <dgm:spPr/>
    </dgm:pt>
    <dgm:pt modelId="{06CDC4DA-A669-4C87-BFC1-DF481837B17F}" type="pres">
      <dgm:prSet presAssocID="{49633D7B-7A11-4EAB-B0E0-44F83624F30D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95D44E76-E6FF-491E-8D30-DDB8A5715777}" srcId="{84E69E61-352D-4390-9F4F-0D6B5EE6EB9D}" destId="{626FDDE4-9B00-4336-AA31-C3DC4DBC3EB2}" srcOrd="0" destOrd="0" parTransId="{62FC2C9F-4857-4D11-9206-1519CC888F61}" sibTransId="{BE3AFAC8-678B-4D45-BF49-6F2E83257E43}"/>
    <dgm:cxn modelId="{D32BAE15-EE20-4478-AB18-1D101C36BDA0}" type="presOf" srcId="{460020F1-703E-4234-AC2B-C8EEDD3DACA3}" destId="{0AD14535-D410-4EB6-A57D-7157132EE716}" srcOrd="0" destOrd="0" presId="urn:microsoft.com/office/officeart/2005/8/layout/lProcess3"/>
    <dgm:cxn modelId="{FBF939E6-BBA6-4B69-84B2-817068D06A48}" srcId="{EFFBF20A-8134-475F-93F1-56B3196ECFDB}" destId="{84E69E61-352D-4390-9F4F-0D6B5EE6EB9D}" srcOrd="0" destOrd="0" parTransId="{20D3C039-3000-4F37-B2F1-67FCB471A345}" sibTransId="{D50297ED-91B1-45A2-8C5E-44E70EA37F5A}"/>
    <dgm:cxn modelId="{5E04D5E0-E81F-4E26-B6B9-CC9E599D3218}" type="presOf" srcId="{49633D7B-7A11-4EAB-B0E0-44F83624F30D}" destId="{06CDC4DA-A669-4C87-BFC1-DF481837B17F}" srcOrd="0" destOrd="0" presId="urn:microsoft.com/office/officeart/2005/8/layout/lProcess3"/>
    <dgm:cxn modelId="{7F19D0E0-1A7E-4BD5-A373-4CCAF327239C}" type="presOf" srcId="{84E69E61-352D-4390-9F4F-0D6B5EE6EB9D}" destId="{14A0307A-81C4-414D-8236-46C16F88DF4F}" srcOrd="0" destOrd="0" presId="urn:microsoft.com/office/officeart/2005/8/layout/lProcess3"/>
    <dgm:cxn modelId="{44EB8FF4-600A-4681-BABC-3F8FB0D04307}" srcId="{ABA0A77F-4C6F-4EFF-8344-2979F1E43108}" destId="{49633D7B-7A11-4EAB-B0E0-44F83624F30D}" srcOrd="0" destOrd="0" parTransId="{9F1A7E98-C248-415F-9670-0259F7BBEF96}" sibTransId="{C71DF6CA-CC36-4173-865D-779DD8BB9ABE}"/>
    <dgm:cxn modelId="{14C9ECC3-1403-4C0D-AECE-DF20F9637E6A}" type="presOf" srcId="{EFFBF20A-8134-475F-93F1-56B3196ECFDB}" destId="{9BD5520B-A825-45A2-928C-A8FC09F92277}" srcOrd="0" destOrd="0" presId="urn:microsoft.com/office/officeart/2005/8/layout/lProcess3"/>
    <dgm:cxn modelId="{28C04B9D-628C-4801-A0F2-7E6D6E01C8F5}" srcId="{EFFBF20A-8134-475F-93F1-56B3196ECFDB}" destId="{ABA0A77F-4C6F-4EFF-8344-2979F1E43108}" srcOrd="2" destOrd="0" parTransId="{2F432E81-FCB6-41C1-8F64-DBA163AEB7F6}" sibTransId="{1B770702-BE9C-4188-9754-DADFCD995330}"/>
    <dgm:cxn modelId="{8378A2C0-7FD6-49F6-AD69-426CE9470315}" type="presOf" srcId="{626FDDE4-9B00-4336-AA31-C3DC4DBC3EB2}" destId="{6C081BC0-79C4-49D3-99DA-C7694D60E1AA}" srcOrd="0" destOrd="0" presId="urn:microsoft.com/office/officeart/2005/8/layout/lProcess3"/>
    <dgm:cxn modelId="{28B219CE-F2C6-42E9-A212-19FED2B08994}" type="presOf" srcId="{EFBAF8F4-36D4-45A0-97EA-F70DB5759B30}" destId="{22DBD040-550D-44B0-BAD2-B03BDE2360D3}" srcOrd="0" destOrd="0" presId="urn:microsoft.com/office/officeart/2005/8/layout/lProcess3"/>
    <dgm:cxn modelId="{E86A2220-95AF-4AA9-B4A9-DB61BAC9A8F0}" srcId="{EFBAF8F4-36D4-45A0-97EA-F70DB5759B30}" destId="{460020F1-703E-4234-AC2B-C8EEDD3DACA3}" srcOrd="0" destOrd="0" parTransId="{A538DE2C-C98B-4936-8781-991AC91EB208}" sibTransId="{9177852C-F27B-4087-99E2-E9061C253623}"/>
    <dgm:cxn modelId="{CC95EFB4-1B20-4C91-85CE-9C449C8FD7FA}" type="presOf" srcId="{ABA0A77F-4C6F-4EFF-8344-2979F1E43108}" destId="{BF067343-F4E9-4876-B864-DA4F9B6BD1DA}" srcOrd="0" destOrd="0" presId="urn:microsoft.com/office/officeart/2005/8/layout/lProcess3"/>
    <dgm:cxn modelId="{0E303875-0439-4810-9558-A7F298DEDAC6}" srcId="{EFFBF20A-8134-475F-93F1-56B3196ECFDB}" destId="{EFBAF8F4-36D4-45A0-97EA-F70DB5759B30}" srcOrd="1" destOrd="0" parTransId="{11472BC0-A6AE-4F42-B759-04A9EB40DDBC}" sibTransId="{AD954E1B-B5C2-4BF2-96C6-9CD70BA32452}"/>
    <dgm:cxn modelId="{4CF30544-1CAC-4E07-A59B-86560AE5A28B}" type="presParOf" srcId="{9BD5520B-A825-45A2-928C-A8FC09F92277}" destId="{76D605E3-F054-4919-B5ED-E2B382359DD4}" srcOrd="0" destOrd="0" presId="urn:microsoft.com/office/officeart/2005/8/layout/lProcess3"/>
    <dgm:cxn modelId="{FD414D04-E7AA-4120-A1A7-4EFBC1057064}" type="presParOf" srcId="{76D605E3-F054-4919-B5ED-E2B382359DD4}" destId="{14A0307A-81C4-414D-8236-46C16F88DF4F}" srcOrd="0" destOrd="0" presId="urn:microsoft.com/office/officeart/2005/8/layout/lProcess3"/>
    <dgm:cxn modelId="{6A71AB77-BDDE-466B-BBD2-02B4B560C539}" type="presParOf" srcId="{76D605E3-F054-4919-B5ED-E2B382359DD4}" destId="{A9FD3D3A-B491-4900-B5A2-24B203F3D014}" srcOrd="1" destOrd="0" presId="urn:microsoft.com/office/officeart/2005/8/layout/lProcess3"/>
    <dgm:cxn modelId="{F7EF6490-DC5D-4F55-A48D-FB490E807F0C}" type="presParOf" srcId="{76D605E3-F054-4919-B5ED-E2B382359DD4}" destId="{6C081BC0-79C4-49D3-99DA-C7694D60E1AA}" srcOrd="2" destOrd="0" presId="urn:microsoft.com/office/officeart/2005/8/layout/lProcess3"/>
    <dgm:cxn modelId="{FAF903A2-43DB-41E6-9EE7-DC8164CBBF48}" type="presParOf" srcId="{9BD5520B-A825-45A2-928C-A8FC09F92277}" destId="{255C9DF9-6AB5-4B8D-B31F-AE2BBC944158}" srcOrd="1" destOrd="0" presId="urn:microsoft.com/office/officeart/2005/8/layout/lProcess3"/>
    <dgm:cxn modelId="{DBE8AF65-2A81-4FFB-8B94-57DA06C1B7BA}" type="presParOf" srcId="{9BD5520B-A825-45A2-928C-A8FC09F92277}" destId="{803C72BD-D0C3-475A-997E-FC3D81FDC809}" srcOrd="2" destOrd="0" presId="urn:microsoft.com/office/officeart/2005/8/layout/lProcess3"/>
    <dgm:cxn modelId="{4D044C94-9EBD-4E70-8C85-108BCF27CD52}" type="presParOf" srcId="{803C72BD-D0C3-475A-997E-FC3D81FDC809}" destId="{22DBD040-550D-44B0-BAD2-B03BDE2360D3}" srcOrd="0" destOrd="0" presId="urn:microsoft.com/office/officeart/2005/8/layout/lProcess3"/>
    <dgm:cxn modelId="{5F122BCA-3E2C-4773-BF93-BF476DFB7896}" type="presParOf" srcId="{803C72BD-D0C3-475A-997E-FC3D81FDC809}" destId="{4C963DF8-CDFA-4DA7-949D-1D7E5CCA895C}" srcOrd="1" destOrd="0" presId="urn:microsoft.com/office/officeart/2005/8/layout/lProcess3"/>
    <dgm:cxn modelId="{0642B7CB-9C3C-4E0C-ABDA-FE76BFD7C033}" type="presParOf" srcId="{803C72BD-D0C3-475A-997E-FC3D81FDC809}" destId="{0AD14535-D410-4EB6-A57D-7157132EE716}" srcOrd="2" destOrd="0" presId="urn:microsoft.com/office/officeart/2005/8/layout/lProcess3"/>
    <dgm:cxn modelId="{5EBD8AD4-5225-4C46-99DE-E635315C13C1}" type="presParOf" srcId="{9BD5520B-A825-45A2-928C-A8FC09F92277}" destId="{3E27BE67-AE25-4CE3-814C-C4D2496ACD0B}" srcOrd="3" destOrd="0" presId="urn:microsoft.com/office/officeart/2005/8/layout/lProcess3"/>
    <dgm:cxn modelId="{E87FC1BC-2A84-4B61-AD6A-6E75B9EC79D6}" type="presParOf" srcId="{9BD5520B-A825-45A2-928C-A8FC09F92277}" destId="{32BDE2CB-629F-4B6E-B8B9-65B83315688E}" srcOrd="4" destOrd="0" presId="urn:microsoft.com/office/officeart/2005/8/layout/lProcess3"/>
    <dgm:cxn modelId="{550DC713-4A85-4FE1-92F0-135A17F936D3}" type="presParOf" srcId="{32BDE2CB-629F-4B6E-B8B9-65B83315688E}" destId="{BF067343-F4E9-4876-B864-DA4F9B6BD1DA}" srcOrd="0" destOrd="0" presId="urn:microsoft.com/office/officeart/2005/8/layout/lProcess3"/>
    <dgm:cxn modelId="{CEE04BC0-27B4-4B27-A290-039E1F2FBFD0}" type="presParOf" srcId="{32BDE2CB-629F-4B6E-B8B9-65B83315688E}" destId="{5E885390-821E-4277-B69E-FB0D67DA1863}" srcOrd="1" destOrd="0" presId="urn:microsoft.com/office/officeart/2005/8/layout/lProcess3"/>
    <dgm:cxn modelId="{732F5201-BAB7-4BAD-A6C3-1CD240C63FE5}" type="presParOf" srcId="{32BDE2CB-629F-4B6E-B8B9-65B83315688E}" destId="{06CDC4DA-A669-4C87-BFC1-DF481837B17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B1C98C-ACE6-4FF5-B7A2-F6024DB0BB1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39C458D-0989-4805-961A-D0712075E0F4}">
      <dgm:prSet/>
      <dgm:spPr/>
      <dgm:t>
        <a:bodyPr/>
        <a:lstStyle/>
        <a:p>
          <a:pPr rtl="0"/>
          <a:r>
            <a:rPr lang="en-ZA" baseline="0" dirty="0" smtClean="0"/>
            <a:t>Rearrangement of Shift System</a:t>
          </a:r>
          <a:endParaRPr lang="en-ZA" dirty="0"/>
        </a:p>
      </dgm:t>
    </dgm:pt>
    <dgm:pt modelId="{4C1B1CE8-9EF5-4671-BD62-8487380AB064}" type="parTrans" cxnId="{63EE1002-CD61-41DC-9B66-8095DBBB3F8D}">
      <dgm:prSet/>
      <dgm:spPr/>
      <dgm:t>
        <a:bodyPr/>
        <a:lstStyle/>
        <a:p>
          <a:endParaRPr lang="en-US"/>
        </a:p>
      </dgm:t>
    </dgm:pt>
    <dgm:pt modelId="{28924C33-06E3-4532-A6D6-585A1D7587BB}" type="sibTrans" cxnId="{63EE1002-CD61-41DC-9B66-8095DBBB3F8D}">
      <dgm:prSet/>
      <dgm:spPr/>
      <dgm:t>
        <a:bodyPr/>
        <a:lstStyle/>
        <a:p>
          <a:endParaRPr lang="en-US"/>
        </a:p>
      </dgm:t>
    </dgm:pt>
    <dgm:pt modelId="{CCD57C13-9E28-4BCB-96D1-60E1628D6216}">
      <dgm:prSet/>
      <dgm:spPr/>
      <dgm:t>
        <a:bodyPr/>
        <a:lstStyle/>
        <a:p>
          <a:pPr rtl="0"/>
          <a:r>
            <a:rPr lang="en-ZA" baseline="0" dirty="0" smtClean="0"/>
            <a:t>Critical Traffic Times</a:t>
          </a:r>
          <a:endParaRPr lang="en-ZA" dirty="0"/>
        </a:p>
      </dgm:t>
    </dgm:pt>
    <dgm:pt modelId="{29CCCC4B-B1CB-4124-B68C-B7AF5F957EE8}" type="parTrans" cxnId="{566A2D98-FF6A-4DA0-A2C6-17D371849C53}">
      <dgm:prSet/>
      <dgm:spPr/>
      <dgm:t>
        <a:bodyPr/>
        <a:lstStyle/>
        <a:p>
          <a:endParaRPr lang="en-US"/>
        </a:p>
      </dgm:t>
    </dgm:pt>
    <dgm:pt modelId="{39483B8A-1502-40AB-BA83-FE58F938CEF1}" type="sibTrans" cxnId="{566A2D98-FF6A-4DA0-A2C6-17D371849C53}">
      <dgm:prSet/>
      <dgm:spPr/>
      <dgm:t>
        <a:bodyPr/>
        <a:lstStyle/>
        <a:p>
          <a:endParaRPr lang="en-US"/>
        </a:p>
      </dgm:t>
    </dgm:pt>
    <dgm:pt modelId="{5C146FC9-8C91-4900-A15B-A498824348F2}">
      <dgm:prSet/>
      <dgm:spPr/>
      <dgm:t>
        <a:bodyPr/>
        <a:lstStyle/>
        <a:p>
          <a:pPr rtl="0"/>
          <a:r>
            <a:rPr lang="en-ZA" baseline="0" dirty="0" smtClean="0"/>
            <a:t>High Traffic Volume Spots / Hazlocs</a:t>
          </a:r>
          <a:endParaRPr lang="en-ZA" dirty="0"/>
        </a:p>
      </dgm:t>
    </dgm:pt>
    <dgm:pt modelId="{22300344-4C43-4B34-B350-5313DB944A7E}" type="parTrans" cxnId="{893459DE-9A92-4B4E-A727-545B6237EE87}">
      <dgm:prSet/>
      <dgm:spPr/>
      <dgm:t>
        <a:bodyPr/>
        <a:lstStyle/>
        <a:p>
          <a:endParaRPr lang="en-US"/>
        </a:p>
      </dgm:t>
    </dgm:pt>
    <dgm:pt modelId="{40A98775-2315-4C24-97FF-B35005C3B556}" type="sibTrans" cxnId="{893459DE-9A92-4B4E-A727-545B6237EE87}">
      <dgm:prSet/>
      <dgm:spPr/>
      <dgm:t>
        <a:bodyPr/>
        <a:lstStyle/>
        <a:p>
          <a:endParaRPr lang="en-US"/>
        </a:p>
      </dgm:t>
    </dgm:pt>
    <dgm:pt modelId="{869384D9-8007-4E82-94F8-0FB05199AE1B}">
      <dgm:prSet/>
      <dgm:spPr/>
      <dgm:t>
        <a:bodyPr/>
        <a:lstStyle/>
        <a:p>
          <a:pPr rtl="0"/>
          <a:r>
            <a:rPr lang="en-ZA" baseline="0" dirty="0" smtClean="0"/>
            <a:t>05:30 – 10:30</a:t>
          </a:r>
          <a:endParaRPr lang="en-ZA" dirty="0"/>
        </a:p>
      </dgm:t>
    </dgm:pt>
    <dgm:pt modelId="{0EE91EEB-4E23-46E1-9825-C78076769196}" type="parTrans" cxnId="{6FD3843E-C7B9-471D-8B7C-AC9F4114FAA0}">
      <dgm:prSet/>
      <dgm:spPr/>
      <dgm:t>
        <a:bodyPr/>
        <a:lstStyle/>
        <a:p>
          <a:endParaRPr lang="en-US"/>
        </a:p>
      </dgm:t>
    </dgm:pt>
    <dgm:pt modelId="{D7B1AEE8-5304-403E-B237-6A713738DF1C}" type="sibTrans" cxnId="{6FD3843E-C7B9-471D-8B7C-AC9F4114FAA0}">
      <dgm:prSet/>
      <dgm:spPr/>
      <dgm:t>
        <a:bodyPr/>
        <a:lstStyle/>
        <a:p>
          <a:endParaRPr lang="en-US"/>
        </a:p>
      </dgm:t>
    </dgm:pt>
    <dgm:pt modelId="{45FDC929-A3C6-492E-ADFF-6401FDE43001}">
      <dgm:prSet/>
      <dgm:spPr/>
      <dgm:t>
        <a:bodyPr/>
        <a:lstStyle/>
        <a:p>
          <a:pPr rtl="0"/>
          <a:r>
            <a:rPr lang="en-ZA" baseline="0" dirty="0" smtClean="0"/>
            <a:t>13:30 – 19:00</a:t>
          </a:r>
          <a:endParaRPr lang="en-ZA" dirty="0"/>
        </a:p>
      </dgm:t>
    </dgm:pt>
    <dgm:pt modelId="{D3766EF2-6C18-49B3-96B0-7F4D203B42F5}" type="parTrans" cxnId="{D08E2E80-734C-49B4-B4C5-DBAC7B47D805}">
      <dgm:prSet/>
      <dgm:spPr/>
      <dgm:t>
        <a:bodyPr/>
        <a:lstStyle/>
        <a:p>
          <a:endParaRPr lang="en-US"/>
        </a:p>
      </dgm:t>
    </dgm:pt>
    <dgm:pt modelId="{59D9B9A5-31BD-468F-8256-827130881D5A}" type="sibTrans" cxnId="{D08E2E80-734C-49B4-B4C5-DBAC7B47D805}">
      <dgm:prSet/>
      <dgm:spPr/>
      <dgm:t>
        <a:bodyPr/>
        <a:lstStyle/>
        <a:p>
          <a:endParaRPr lang="en-US"/>
        </a:p>
      </dgm:t>
    </dgm:pt>
    <dgm:pt modelId="{ACF5C90A-1077-438E-BE94-C58252E60075}" type="pres">
      <dgm:prSet presAssocID="{71B1C98C-ACE6-4FF5-B7A2-F6024DB0BB1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4AD5A14-7797-4916-8A1D-0443812159D5}" type="pres">
      <dgm:prSet presAssocID="{339C458D-0989-4805-961A-D0712075E0F4}" presName="circle1" presStyleLbl="node1" presStyleIdx="0" presStyleCnt="5"/>
      <dgm:spPr/>
    </dgm:pt>
    <dgm:pt modelId="{24873846-4BEA-42B1-9AE8-A66BDCB1B20D}" type="pres">
      <dgm:prSet presAssocID="{339C458D-0989-4805-961A-D0712075E0F4}" presName="space" presStyleCnt="0"/>
      <dgm:spPr/>
    </dgm:pt>
    <dgm:pt modelId="{3D322A5D-1AC0-4916-A07E-3EA9F82DF9AC}" type="pres">
      <dgm:prSet presAssocID="{339C458D-0989-4805-961A-D0712075E0F4}" presName="rect1" presStyleLbl="alignAcc1" presStyleIdx="0" presStyleCnt="5"/>
      <dgm:spPr/>
      <dgm:t>
        <a:bodyPr/>
        <a:lstStyle/>
        <a:p>
          <a:endParaRPr lang="en-ZA"/>
        </a:p>
      </dgm:t>
    </dgm:pt>
    <dgm:pt modelId="{A619BC34-1840-45D4-9018-57EC80C1149E}" type="pres">
      <dgm:prSet presAssocID="{CCD57C13-9E28-4BCB-96D1-60E1628D6216}" presName="vertSpace2" presStyleLbl="node1" presStyleIdx="0" presStyleCnt="5"/>
      <dgm:spPr/>
    </dgm:pt>
    <dgm:pt modelId="{401E7E16-C8F8-4E18-A38D-8FFE415A5779}" type="pres">
      <dgm:prSet presAssocID="{CCD57C13-9E28-4BCB-96D1-60E1628D6216}" presName="circle2" presStyleLbl="node1" presStyleIdx="1" presStyleCnt="5"/>
      <dgm:spPr/>
    </dgm:pt>
    <dgm:pt modelId="{7ADD79C4-7E6F-4726-871D-CF9B09C03684}" type="pres">
      <dgm:prSet presAssocID="{CCD57C13-9E28-4BCB-96D1-60E1628D6216}" presName="rect2" presStyleLbl="alignAcc1" presStyleIdx="1" presStyleCnt="5"/>
      <dgm:spPr/>
      <dgm:t>
        <a:bodyPr/>
        <a:lstStyle/>
        <a:p>
          <a:endParaRPr lang="en-ZA"/>
        </a:p>
      </dgm:t>
    </dgm:pt>
    <dgm:pt modelId="{79DE2C7A-6D9D-40A0-9478-1FEF868CFC73}" type="pres">
      <dgm:prSet presAssocID="{5C146FC9-8C91-4900-A15B-A498824348F2}" presName="vertSpace3" presStyleLbl="node1" presStyleIdx="1" presStyleCnt="5"/>
      <dgm:spPr/>
    </dgm:pt>
    <dgm:pt modelId="{5E9BDD9C-8D95-4991-AB78-DBB1D1F38F05}" type="pres">
      <dgm:prSet presAssocID="{5C146FC9-8C91-4900-A15B-A498824348F2}" presName="circle3" presStyleLbl="node1" presStyleIdx="2" presStyleCnt="5"/>
      <dgm:spPr/>
    </dgm:pt>
    <dgm:pt modelId="{18F237D7-8EE1-43B6-B279-E6CE1C5939DC}" type="pres">
      <dgm:prSet presAssocID="{5C146FC9-8C91-4900-A15B-A498824348F2}" presName="rect3" presStyleLbl="alignAcc1" presStyleIdx="2" presStyleCnt="5"/>
      <dgm:spPr/>
      <dgm:t>
        <a:bodyPr/>
        <a:lstStyle/>
        <a:p>
          <a:endParaRPr lang="en-ZA"/>
        </a:p>
      </dgm:t>
    </dgm:pt>
    <dgm:pt modelId="{8C8B682A-F5A3-4DF1-A2A5-FFF2EC2F92B9}" type="pres">
      <dgm:prSet presAssocID="{869384D9-8007-4E82-94F8-0FB05199AE1B}" presName="vertSpace4" presStyleLbl="node1" presStyleIdx="2" presStyleCnt="5"/>
      <dgm:spPr/>
    </dgm:pt>
    <dgm:pt modelId="{20FC7164-6F8C-4243-83E8-E8A3A40E1814}" type="pres">
      <dgm:prSet presAssocID="{869384D9-8007-4E82-94F8-0FB05199AE1B}" presName="circle4" presStyleLbl="node1" presStyleIdx="3" presStyleCnt="5"/>
      <dgm:spPr/>
    </dgm:pt>
    <dgm:pt modelId="{EC5145F1-0444-4BB0-A6E8-F658C2FFCB54}" type="pres">
      <dgm:prSet presAssocID="{869384D9-8007-4E82-94F8-0FB05199AE1B}" presName="rect4" presStyleLbl="alignAcc1" presStyleIdx="3" presStyleCnt="5"/>
      <dgm:spPr/>
      <dgm:t>
        <a:bodyPr/>
        <a:lstStyle/>
        <a:p>
          <a:endParaRPr lang="en-ZA"/>
        </a:p>
      </dgm:t>
    </dgm:pt>
    <dgm:pt modelId="{29B70801-54B0-4FA2-A8A2-01DA5C8D280E}" type="pres">
      <dgm:prSet presAssocID="{45FDC929-A3C6-492E-ADFF-6401FDE43001}" presName="vertSpace5" presStyleLbl="node1" presStyleIdx="3" presStyleCnt="5"/>
      <dgm:spPr/>
    </dgm:pt>
    <dgm:pt modelId="{831FD47F-D01D-463A-851B-A85C9B794D08}" type="pres">
      <dgm:prSet presAssocID="{45FDC929-A3C6-492E-ADFF-6401FDE43001}" presName="circle5" presStyleLbl="node1" presStyleIdx="4" presStyleCnt="5"/>
      <dgm:spPr/>
    </dgm:pt>
    <dgm:pt modelId="{B08D209E-C698-467F-A9FF-EF94EA2F91B1}" type="pres">
      <dgm:prSet presAssocID="{45FDC929-A3C6-492E-ADFF-6401FDE43001}" presName="rect5" presStyleLbl="alignAcc1" presStyleIdx="4" presStyleCnt="5"/>
      <dgm:spPr/>
      <dgm:t>
        <a:bodyPr/>
        <a:lstStyle/>
        <a:p>
          <a:endParaRPr lang="en-ZA"/>
        </a:p>
      </dgm:t>
    </dgm:pt>
    <dgm:pt modelId="{4C09AA9A-C41B-4514-AC52-110481452338}" type="pres">
      <dgm:prSet presAssocID="{339C458D-0989-4805-961A-D0712075E0F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6BA993C-67EC-4315-A7B3-F1ACCCD2F42F}" type="pres">
      <dgm:prSet presAssocID="{CCD57C13-9E28-4BCB-96D1-60E1628D621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B9F0E6-E232-4AB5-9106-814C5A6A42BF}" type="pres">
      <dgm:prSet presAssocID="{5C146FC9-8C91-4900-A15B-A498824348F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300EB95-6282-4063-8C2E-BB41EE23B313}" type="pres">
      <dgm:prSet presAssocID="{869384D9-8007-4E82-94F8-0FB05199AE1B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A6D565B-FBF6-4C5A-A56C-426FC255F8EB}" type="pres">
      <dgm:prSet presAssocID="{45FDC929-A3C6-492E-ADFF-6401FDE4300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63EE1002-CD61-41DC-9B66-8095DBBB3F8D}" srcId="{71B1C98C-ACE6-4FF5-B7A2-F6024DB0BB1C}" destId="{339C458D-0989-4805-961A-D0712075E0F4}" srcOrd="0" destOrd="0" parTransId="{4C1B1CE8-9EF5-4671-BD62-8487380AB064}" sibTransId="{28924C33-06E3-4532-A6D6-585A1D7587BB}"/>
    <dgm:cxn modelId="{908FCD61-5F28-408B-83C7-6ABCA7DE67FB}" type="presOf" srcId="{71B1C98C-ACE6-4FF5-B7A2-F6024DB0BB1C}" destId="{ACF5C90A-1077-438E-BE94-C58252E60075}" srcOrd="0" destOrd="0" presId="urn:microsoft.com/office/officeart/2005/8/layout/target3"/>
    <dgm:cxn modelId="{6FD3843E-C7B9-471D-8B7C-AC9F4114FAA0}" srcId="{71B1C98C-ACE6-4FF5-B7A2-F6024DB0BB1C}" destId="{869384D9-8007-4E82-94F8-0FB05199AE1B}" srcOrd="3" destOrd="0" parTransId="{0EE91EEB-4E23-46E1-9825-C78076769196}" sibTransId="{D7B1AEE8-5304-403E-B237-6A713738DF1C}"/>
    <dgm:cxn modelId="{566A2D98-FF6A-4DA0-A2C6-17D371849C53}" srcId="{71B1C98C-ACE6-4FF5-B7A2-F6024DB0BB1C}" destId="{CCD57C13-9E28-4BCB-96D1-60E1628D6216}" srcOrd="1" destOrd="0" parTransId="{29CCCC4B-B1CB-4124-B68C-B7AF5F957EE8}" sibTransId="{39483B8A-1502-40AB-BA83-FE58F938CEF1}"/>
    <dgm:cxn modelId="{EC0281D8-9889-44C0-B769-E619AE460BB5}" type="presOf" srcId="{45FDC929-A3C6-492E-ADFF-6401FDE43001}" destId="{CA6D565B-FBF6-4C5A-A56C-426FC255F8EB}" srcOrd="1" destOrd="0" presId="urn:microsoft.com/office/officeart/2005/8/layout/target3"/>
    <dgm:cxn modelId="{955C7528-96A0-461A-9921-7C555589A0B9}" type="presOf" srcId="{339C458D-0989-4805-961A-D0712075E0F4}" destId="{3D322A5D-1AC0-4916-A07E-3EA9F82DF9AC}" srcOrd="0" destOrd="0" presId="urn:microsoft.com/office/officeart/2005/8/layout/target3"/>
    <dgm:cxn modelId="{D08E2E80-734C-49B4-B4C5-DBAC7B47D805}" srcId="{71B1C98C-ACE6-4FF5-B7A2-F6024DB0BB1C}" destId="{45FDC929-A3C6-492E-ADFF-6401FDE43001}" srcOrd="4" destOrd="0" parTransId="{D3766EF2-6C18-49B3-96B0-7F4D203B42F5}" sibTransId="{59D9B9A5-31BD-468F-8256-827130881D5A}"/>
    <dgm:cxn modelId="{893459DE-9A92-4B4E-A727-545B6237EE87}" srcId="{71B1C98C-ACE6-4FF5-B7A2-F6024DB0BB1C}" destId="{5C146FC9-8C91-4900-A15B-A498824348F2}" srcOrd="2" destOrd="0" parTransId="{22300344-4C43-4B34-B350-5313DB944A7E}" sibTransId="{40A98775-2315-4C24-97FF-B35005C3B556}"/>
    <dgm:cxn modelId="{928C2EF3-198F-412C-B606-A1FC6A4F6FB4}" type="presOf" srcId="{CCD57C13-9E28-4BCB-96D1-60E1628D6216}" destId="{F6BA993C-67EC-4315-A7B3-F1ACCCD2F42F}" srcOrd="1" destOrd="0" presId="urn:microsoft.com/office/officeart/2005/8/layout/target3"/>
    <dgm:cxn modelId="{923934C9-44F9-46EC-A1E0-F2768C1483E1}" type="presOf" srcId="{45FDC929-A3C6-492E-ADFF-6401FDE43001}" destId="{B08D209E-C698-467F-A9FF-EF94EA2F91B1}" srcOrd="0" destOrd="0" presId="urn:microsoft.com/office/officeart/2005/8/layout/target3"/>
    <dgm:cxn modelId="{6890B9D7-7372-48DF-A93D-B1BE40B64BC2}" type="presOf" srcId="{869384D9-8007-4E82-94F8-0FB05199AE1B}" destId="{5300EB95-6282-4063-8C2E-BB41EE23B313}" srcOrd="1" destOrd="0" presId="urn:microsoft.com/office/officeart/2005/8/layout/target3"/>
    <dgm:cxn modelId="{4083D860-D3DB-494D-A33A-F5B09047A549}" type="presOf" srcId="{339C458D-0989-4805-961A-D0712075E0F4}" destId="{4C09AA9A-C41B-4514-AC52-110481452338}" srcOrd="1" destOrd="0" presId="urn:microsoft.com/office/officeart/2005/8/layout/target3"/>
    <dgm:cxn modelId="{532178C1-7933-4F43-A415-16D8794B51E7}" type="presOf" srcId="{5C146FC9-8C91-4900-A15B-A498824348F2}" destId="{01B9F0E6-E232-4AB5-9106-814C5A6A42BF}" srcOrd="1" destOrd="0" presId="urn:microsoft.com/office/officeart/2005/8/layout/target3"/>
    <dgm:cxn modelId="{10850FA6-FA1D-4C9B-A6A7-27B72F733F2F}" type="presOf" srcId="{869384D9-8007-4E82-94F8-0FB05199AE1B}" destId="{EC5145F1-0444-4BB0-A6E8-F658C2FFCB54}" srcOrd="0" destOrd="0" presId="urn:microsoft.com/office/officeart/2005/8/layout/target3"/>
    <dgm:cxn modelId="{79DD03F6-AE1D-473D-8773-9CE451649677}" type="presOf" srcId="{CCD57C13-9E28-4BCB-96D1-60E1628D6216}" destId="{7ADD79C4-7E6F-4726-871D-CF9B09C03684}" srcOrd="0" destOrd="0" presId="urn:microsoft.com/office/officeart/2005/8/layout/target3"/>
    <dgm:cxn modelId="{50200884-3D85-4864-87DC-384827522D39}" type="presOf" srcId="{5C146FC9-8C91-4900-A15B-A498824348F2}" destId="{18F237D7-8EE1-43B6-B279-E6CE1C5939DC}" srcOrd="0" destOrd="0" presId="urn:microsoft.com/office/officeart/2005/8/layout/target3"/>
    <dgm:cxn modelId="{9907F19E-2D63-44C1-B921-37D77E345E80}" type="presParOf" srcId="{ACF5C90A-1077-438E-BE94-C58252E60075}" destId="{F4AD5A14-7797-4916-8A1D-0443812159D5}" srcOrd="0" destOrd="0" presId="urn:microsoft.com/office/officeart/2005/8/layout/target3"/>
    <dgm:cxn modelId="{E0B46623-1B77-4EDF-A228-BE8FE1B5B10C}" type="presParOf" srcId="{ACF5C90A-1077-438E-BE94-C58252E60075}" destId="{24873846-4BEA-42B1-9AE8-A66BDCB1B20D}" srcOrd="1" destOrd="0" presId="urn:microsoft.com/office/officeart/2005/8/layout/target3"/>
    <dgm:cxn modelId="{AB7A27C2-E761-4D7F-B77A-6FF5D2441938}" type="presParOf" srcId="{ACF5C90A-1077-438E-BE94-C58252E60075}" destId="{3D322A5D-1AC0-4916-A07E-3EA9F82DF9AC}" srcOrd="2" destOrd="0" presId="urn:microsoft.com/office/officeart/2005/8/layout/target3"/>
    <dgm:cxn modelId="{6EA5F8CF-BB1C-43C8-8230-9837A980BE51}" type="presParOf" srcId="{ACF5C90A-1077-438E-BE94-C58252E60075}" destId="{A619BC34-1840-45D4-9018-57EC80C1149E}" srcOrd="3" destOrd="0" presId="urn:microsoft.com/office/officeart/2005/8/layout/target3"/>
    <dgm:cxn modelId="{13D3FE59-ACD9-4BCD-85CA-886BF51BADC4}" type="presParOf" srcId="{ACF5C90A-1077-438E-BE94-C58252E60075}" destId="{401E7E16-C8F8-4E18-A38D-8FFE415A5779}" srcOrd="4" destOrd="0" presId="urn:microsoft.com/office/officeart/2005/8/layout/target3"/>
    <dgm:cxn modelId="{764A78A1-EA5A-4B34-9FEE-3EE61C0FA4FD}" type="presParOf" srcId="{ACF5C90A-1077-438E-BE94-C58252E60075}" destId="{7ADD79C4-7E6F-4726-871D-CF9B09C03684}" srcOrd="5" destOrd="0" presId="urn:microsoft.com/office/officeart/2005/8/layout/target3"/>
    <dgm:cxn modelId="{F1F3999C-B878-44E9-810E-85A3A2B3BA59}" type="presParOf" srcId="{ACF5C90A-1077-438E-BE94-C58252E60075}" destId="{79DE2C7A-6D9D-40A0-9478-1FEF868CFC73}" srcOrd="6" destOrd="0" presId="urn:microsoft.com/office/officeart/2005/8/layout/target3"/>
    <dgm:cxn modelId="{33486E18-87D2-4F9E-8066-B3733B1EE166}" type="presParOf" srcId="{ACF5C90A-1077-438E-BE94-C58252E60075}" destId="{5E9BDD9C-8D95-4991-AB78-DBB1D1F38F05}" srcOrd="7" destOrd="0" presId="urn:microsoft.com/office/officeart/2005/8/layout/target3"/>
    <dgm:cxn modelId="{818BA40E-1A2F-4DE6-9F1A-E5D505EFE6BA}" type="presParOf" srcId="{ACF5C90A-1077-438E-BE94-C58252E60075}" destId="{18F237D7-8EE1-43B6-B279-E6CE1C5939DC}" srcOrd="8" destOrd="0" presId="urn:microsoft.com/office/officeart/2005/8/layout/target3"/>
    <dgm:cxn modelId="{E5840D0A-084B-47D8-9652-A8A4FCB58457}" type="presParOf" srcId="{ACF5C90A-1077-438E-BE94-C58252E60075}" destId="{8C8B682A-F5A3-4DF1-A2A5-FFF2EC2F92B9}" srcOrd="9" destOrd="0" presId="urn:microsoft.com/office/officeart/2005/8/layout/target3"/>
    <dgm:cxn modelId="{12844959-6E70-47F1-8741-33D05494E5B1}" type="presParOf" srcId="{ACF5C90A-1077-438E-BE94-C58252E60075}" destId="{20FC7164-6F8C-4243-83E8-E8A3A40E1814}" srcOrd="10" destOrd="0" presId="urn:microsoft.com/office/officeart/2005/8/layout/target3"/>
    <dgm:cxn modelId="{3383165D-2A23-4E5A-B378-83D7C21ABA40}" type="presParOf" srcId="{ACF5C90A-1077-438E-BE94-C58252E60075}" destId="{EC5145F1-0444-4BB0-A6E8-F658C2FFCB54}" srcOrd="11" destOrd="0" presId="urn:microsoft.com/office/officeart/2005/8/layout/target3"/>
    <dgm:cxn modelId="{6E3A9BED-EA57-4E1C-99D9-A82DF8E76B7F}" type="presParOf" srcId="{ACF5C90A-1077-438E-BE94-C58252E60075}" destId="{29B70801-54B0-4FA2-A8A2-01DA5C8D280E}" srcOrd="12" destOrd="0" presId="urn:microsoft.com/office/officeart/2005/8/layout/target3"/>
    <dgm:cxn modelId="{6C0BDF90-CD99-4AA4-91B7-6502E7B59945}" type="presParOf" srcId="{ACF5C90A-1077-438E-BE94-C58252E60075}" destId="{831FD47F-D01D-463A-851B-A85C9B794D08}" srcOrd="13" destOrd="0" presId="urn:microsoft.com/office/officeart/2005/8/layout/target3"/>
    <dgm:cxn modelId="{01A46BB1-0C20-4C45-9411-ED5B7CB405CF}" type="presParOf" srcId="{ACF5C90A-1077-438E-BE94-C58252E60075}" destId="{B08D209E-C698-467F-A9FF-EF94EA2F91B1}" srcOrd="14" destOrd="0" presId="urn:microsoft.com/office/officeart/2005/8/layout/target3"/>
    <dgm:cxn modelId="{15409DAF-68AA-41E3-A6C1-788FA3B7E010}" type="presParOf" srcId="{ACF5C90A-1077-438E-BE94-C58252E60075}" destId="{4C09AA9A-C41B-4514-AC52-110481452338}" srcOrd="15" destOrd="0" presId="urn:microsoft.com/office/officeart/2005/8/layout/target3"/>
    <dgm:cxn modelId="{74E36FA7-E308-446B-AD96-FC6484F6BBC1}" type="presParOf" srcId="{ACF5C90A-1077-438E-BE94-C58252E60075}" destId="{F6BA993C-67EC-4315-A7B3-F1ACCCD2F42F}" srcOrd="16" destOrd="0" presId="urn:microsoft.com/office/officeart/2005/8/layout/target3"/>
    <dgm:cxn modelId="{1130B305-0B63-4C18-A7C8-9509942A244A}" type="presParOf" srcId="{ACF5C90A-1077-438E-BE94-C58252E60075}" destId="{01B9F0E6-E232-4AB5-9106-814C5A6A42BF}" srcOrd="17" destOrd="0" presId="urn:microsoft.com/office/officeart/2005/8/layout/target3"/>
    <dgm:cxn modelId="{784C8381-78D2-4B4E-B4DB-6A9B55813328}" type="presParOf" srcId="{ACF5C90A-1077-438E-BE94-C58252E60075}" destId="{5300EB95-6282-4063-8C2E-BB41EE23B313}" srcOrd="18" destOrd="0" presId="urn:microsoft.com/office/officeart/2005/8/layout/target3"/>
    <dgm:cxn modelId="{E9ED92DF-D1AD-447C-A851-3C253AE2EA73}" type="presParOf" srcId="{ACF5C90A-1077-438E-BE94-C58252E60075}" destId="{CA6D565B-FBF6-4C5A-A56C-426FC255F8EB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677F9-DA39-464C-83AA-C5F76B0BA47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704386-A916-470A-A977-12B168A48142}">
      <dgm:prSet/>
      <dgm:spPr/>
      <dgm:t>
        <a:bodyPr/>
        <a:lstStyle/>
        <a:p>
          <a:pPr rtl="0"/>
          <a:r>
            <a:rPr lang="en-ZA" baseline="0" dirty="0" smtClean="0"/>
            <a:t>Recruitment of Traffic Wardens</a:t>
          </a:r>
          <a:endParaRPr lang="en-ZA" dirty="0"/>
        </a:p>
      </dgm:t>
    </dgm:pt>
    <dgm:pt modelId="{3D397291-C5BA-4177-BD12-7A2F7CD5C971}" type="parTrans" cxnId="{BFAB13F3-E893-45A0-BF9D-8EBDC33E27B8}">
      <dgm:prSet/>
      <dgm:spPr/>
      <dgm:t>
        <a:bodyPr/>
        <a:lstStyle/>
        <a:p>
          <a:endParaRPr lang="en-US"/>
        </a:p>
      </dgm:t>
    </dgm:pt>
    <dgm:pt modelId="{0AB9C439-187E-49B7-9AA5-2539D3242217}" type="sibTrans" cxnId="{BFAB13F3-E893-45A0-BF9D-8EBDC33E27B8}">
      <dgm:prSet/>
      <dgm:spPr/>
      <dgm:t>
        <a:bodyPr/>
        <a:lstStyle/>
        <a:p>
          <a:endParaRPr lang="en-US"/>
        </a:p>
      </dgm:t>
    </dgm:pt>
    <dgm:pt modelId="{ADF0588A-650E-4FA7-8FFE-935C28E5CC71}">
      <dgm:prSet/>
      <dgm:spPr/>
      <dgm:t>
        <a:bodyPr/>
        <a:lstStyle/>
        <a:p>
          <a:pPr rtl="0"/>
          <a:r>
            <a:rPr lang="en-ZA" baseline="0" dirty="0" smtClean="0"/>
            <a:t>Recruitment of Traffic Marshall</a:t>
          </a:r>
          <a:endParaRPr lang="en-ZA" dirty="0"/>
        </a:p>
      </dgm:t>
    </dgm:pt>
    <dgm:pt modelId="{B318E7A1-9979-4A01-9BB9-36700DF206AE}" type="parTrans" cxnId="{7EBA1C5C-251A-43AD-BBEA-AA871C71380B}">
      <dgm:prSet/>
      <dgm:spPr/>
      <dgm:t>
        <a:bodyPr/>
        <a:lstStyle/>
        <a:p>
          <a:endParaRPr lang="en-US"/>
        </a:p>
      </dgm:t>
    </dgm:pt>
    <dgm:pt modelId="{25B88A05-9B83-405C-9696-37B5403545AF}" type="sibTrans" cxnId="{7EBA1C5C-251A-43AD-BBEA-AA871C71380B}">
      <dgm:prSet/>
      <dgm:spPr/>
      <dgm:t>
        <a:bodyPr/>
        <a:lstStyle/>
        <a:p>
          <a:endParaRPr lang="en-US"/>
        </a:p>
      </dgm:t>
    </dgm:pt>
    <dgm:pt modelId="{E7A3DD0C-23DA-4640-A190-D2B961D4EE2A}">
      <dgm:prSet/>
      <dgm:spPr/>
      <dgm:t>
        <a:bodyPr/>
        <a:lstStyle/>
        <a:p>
          <a:pPr rtl="0"/>
          <a:r>
            <a:rPr lang="en-ZA" baseline="0" dirty="0" smtClean="0"/>
            <a:t>Expanded Road Police Capacity</a:t>
          </a:r>
          <a:endParaRPr lang="en-ZA" dirty="0"/>
        </a:p>
      </dgm:t>
    </dgm:pt>
    <dgm:pt modelId="{AA4723A1-6020-4385-BA3C-11522EA86FAA}" type="parTrans" cxnId="{59141CC0-D441-4498-A54A-3486F9AB8FC9}">
      <dgm:prSet/>
      <dgm:spPr/>
      <dgm:t>
        <a:bodyPr/>
        <a:lstStyle/>
        <a:p>
          <a:endParaRPr lang="en-US"/>
        </a:p>
      </dgm:t>
    </dgm:pt>
    <dgm:pt modelId="{0B877352-0A64-4162-99BF-6EC3342DC7BE}" type="sibTrans" cxnId="{59141CC0-D441-4498-A54A-3486F9AB8FC9}">
      <dgm:prSet/>
      <dgm:spPr/>
      <dgm:t>
        <a:bodyPr/>
        <a:lstStyle/>
        <a:p>
          <a:endParaRPr lang="en-US"/>
        </a:p>
      </dgm:t>
    </dgm:pt>
    <dgm:pt modelId="{0498F7ED-398D-445B-95B4-617D13C33ADB}">
      <dgm:prSet/>
      <dgm:spPr/>
      <dgm:t>
        <a:bodyPr/>
        <a:lstStyle/>
        <a:p>
          <a:pPr rtl="0"/>
          <a:r>
            <a:rPr lang="en-ZA" baseline="0" dirty="0" smtClean="0"/>
            <a:t>Exploration of Military Traffic Police</a:t>
          </a:r>
          <a:endParaRPr lang="en-ZA" dirty="0"/>
        </a:p>
      </dgm:t>
    </dgm:pt>
    <dgm:pt modelId="{D38C455D-B945-4032-ACB0-D453F1BAE096}" type="parTrans" cxnId="{55BF0FE2-2E93-4F1A-B821-226A91DFB91F}">
      <dgm:prSet/>
      <dgm:spPr/>
      <dgm:t>
        <a:bodyPr/>
        <a:lstStyle/>
        <a:p>
          <a:endParaRPr lang="en-US"/>
        </a:p>
      </dgm:t>
    </dgm:pt>
    <dgm:pt modelId="{382C378B-3425-4744-BD9E-4EF153693AA7}" type="sibTrans" cxnId="{55BF0FE2-2E93-4F1A-B821-226A91DFB91F}">
      <dgm:prSet/>
      <dgm:spPr/>
      <dgm:t>
        <a:bodyPr/>
        <a:lstStyle/>
        <a:p>
          <a:endParaRPr lang="en-US"/>
        </a:p>
      </dgm:t>
    </dgm:pt>
    <dgm:pt modelId="{3F7C49BF-61D4-4941-A144-21941E2EB205}" type="pres">
      <dgm:prSet presAssocID="{657677F9-DA39-464C-83AA-C5F76B0BA4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1CCAF-C1FA-411F-BA4E-AC179308C55B}" type="pres">
      <dgm:prSet presAssocID="{98704386-A916-470A-A977-12B168A48142}" presName="dummy" presStyleCnt="0"/>
      <dgm:spPr/>
    </dgm:pt>
    <dgm:pt modelId="{77339288-CF68-4629-BEC6-5ADAE53C2FA0}" type="pres">
      <dgm:prSet presAssocID="{98704386-A916-470A-A977-12B168A48142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0AEAC-0DA4-4D4C-A5D6-734912A80BDF}" type="pres">
      <dgm:prSet presAssocID="{0AB9C439-187E-49B7-9AA5-2539D3242217}" presName="sibTrans" presStyleLbl="node1" presStyleIdx="0" presStyleCnt="4"/>
      <dgm:spPr/>
      <dgm:t>
        <a:bodyPr/>
        <a:lstStyle/>
        <a:p>
          <a:endParaRPr lang="en-US"/>
        </a:p>
      </dgm:t>
    </dgm:pt>
    <dgm:pt modelId="{4F3CCF4D-285B-4719-AE55-666DAD3C9FB3}" type="pres">
      <dgm:prSet presAssocID="{ADF0588A-650E-4FA7-8FFE-935C28E5CC71}" presName="dummy" presStyleCnt="0"/>
      <dgm:spPr/>
    </dgm:pt>
    <dgm:pt modelId="{A30F7044-9260-412A-A252-89FAC8BD44AB}" type="pres">
      <dgm:prSet presAssocID="{ADF0588A-650E-4FA7-8FFE-935C28E5CC71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C5A7D-6B2A-4199-A12F-440B4C06332A}" type="pres">
      <dgm:prSet presAssocID="{25B88A05-9B83-405C-9696-37B5403545AF}" presName="sibTrans" presStyleLbl="node1" presStyleIdx="1" presStyleCnt="4"/>
      <dgm:spPr/>
      <dgm:t>
        <a:bodyPr/>
        <a:lstStyle/>
        <a:p>
          <a:endParaRPr lang="en-US"/>
        </a:p>
      </dgm:t>
    </dgm:pt>
    <dgm:pt modelId="{638468A8-1B0C-4D77-8762-ECA6EAA07424}" type="pres">
      <dgm:prSet presAssocID="{E7A3DD0C-23DA-4640-A190-D2B961D4EE2A}" presName="dummy" presStyleCnt="0"/>
      <dgm:spPr/>
    </dgm:pt>
    <dgm:pt modelId="{1E484038-2BCB-4A17-AE96-344A616D2A0B}" type="pres">
      <dgm:prSet presAssocID="{E7A3DD0C-23DA-4640-A190-D2B961D4EE2A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3A1E2-05D0-4628-8AAE-F328EEA46207}" type="pres">
      <dgm:prSet presAssocID="{0B877352-0A64-4162-99BF-6EC3342DC7BE}" presName="sibTrans" presStyleLbl="node1" presStyleIdx="2" presStyleCnt="4"/>
      <dgm:spPr/>
      <dgm:t>
        <a:bodyPr/>
        <a:lstStyle/>
        <a:p>
          <a:endParaRPr lang="en-US"/>
        </a:p>
      </dgm:t>
    </dgm:pt>
    <dgm:pt modelId="{13881081-945D-4152-A368-BD47F66EA39A}" type="pres">
      <dgm:prSet presAssocID="{0498F7ED-398D-445B-95B4-617D13C33ADB}" presName="dummy" presStyleCnt="0"/>
      <dgm:spPr/>
    </dgm:pt>
    <dgm:pt modelId="{AE29037B-8B7B-498E-9C0F-94867889875F}" type="pres">
      <dgm:prSet presAssocID="{0498F7ED-398D-445B-95B4-617D13C33ADB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A50E-7C9F-4913-BCEC-A958129A5393}" type="pres">
      <dgm:prSet presAssocID="{382C378B-3425-4744-BD9E-4EF153693AA7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F5070D6E-7ADD-4341-9853-37BD4B8E18F6}" type="presOf" srcId="{ADF0588A-650E-4FA7-8FFE-935C28E5CC71}" destId="{A30F7044-9260-412A-A252-89FAC8BD44AB}" srcOrd="0" destOrd="0" presId="urn:microsoft.com/office/officeart/2005/8/layout/cycle1"/>
    <dgm:cxn modelId="{551DD1D1-7A76-4E60-A914-39045BCC9ABD}" type="presOf" srcId="{382C378B-3425-4744-BD9E-4EF153693AA7}" destId="{3812A50E-7C9F-4913-BCEC-A958129A5393}" srcOrd="0" destOrd="0" presId="urn:microsoft.com/office/officeart/2005/8/layout/cycle1"/>
    <dgm:cxn modelId="{5E8DA6B4-25DC-4FC5-9F26-12E93F5FF565}" type="presOf" srcId="{0AB9C439-187E-49B7-9AA5-2539D3242217}" destId="{E320AEAC-0DA4-4D4C-A5D6-734912A80BDF}" srcOrd="0" destOrd="0" presId="urn:microsoft.com/office/officeart/2005/8/layout/cycle1"/>
    <dgm:cxn modelId="{BFAB13F3-E893-45A0-BF9D-8EBDC33E27B8}" srcId="{657677F9-DA39-464C-83AA-C5F76B0BA472}" destId="{98704386-A916-470A-A977-12B168A48142}" srcOrd="0" destOrd="0" parTransId="{3D397291-C5BA-4177-BD12-7A2F7CD5C971}" sibTransId="{0AB9C439-187E-49B7-9AA5-2539D3242217}"/>
    <dgm:cxn modelId="{7D06AACE-3143-4845-BE34-0F0F42E0F955}" type="presOf" srcId="{E7A3DD0C-23DA-4640-A190-D2B961D4EE2A}" destId="{1E484038-2BCB-4A17-AE96-344A616D2A0B}" srcOrd="0" destOrd="0" presId="urn:microsoft.com/office/officeart/2005/8/layout/cycle1"/>
    <dgm:cxn modelId="{B154CD2F-24A6-48D4-89C1-6212029A1495}" type="presOf" srcId="{25B88A05-9B83-405C-9696-37B5403545AF}" destId="{7D8C5A7D-6B2A-4199-A12F-440B4C06332A}" srcOrd="0" destOrd="0" presId="urn:microsoft.com/office/officeart/2005/8/layout/cycle1"/>
    <dgm:cxn modelId="{32F3522A-FB6E-456F-81DF-BE89071B5158}" type="presOf" srcId="{0498F7ED-398D-445B-95B4-617D13C33ADB}" destId="{AE29037B-8B7B-498E-9C0F-94867889875F}" srcOrd="0" destOrd="0" presId="urn:microsoft.com/office/officeart/2005/8/layout/cycle1"/>
    <dgm:cxn modelId="{59141CC0-D441-4498-A54A-3486F9AB8FC9}" srcId="{657677F9-DA39-464C-83AA-C5F76B0BA472}" destId="{E7A3DD0C-23DA-4640-A190-D2B961D4EE2A}" srcOrd="2" destOrd="0" parTransId="{AA4723A1-6020-4385-BA3C-11522EA86FAA}" sibTransId="{0B877352-0A64-4162-99BF-6EC3342DC7BE}"/>
    <dgm:cxn modelId="{55BF0FE2-2E93-4F1A-B821-226A91DFB91F}" srcId="{657677F9-DA39-464C-83AA-C5F76B0BA472}" destId="{0498F7ED-398D-445B-95B4-617D13C33ADB}" srcOrd="3" destOrd="0" parTransId="{D38C455D-B945-4032-ACB0-D453F1BAE096}" sibTransId="{382C378B-3425-4744-BD9E-4EF153693AA7}"/>
    <dgm:cxn modelId="{076826A8-5667-46F7-9B63-E121F2D31F59}" type="presOf" srcId="{0B877352-0A64-4162-99BF-6EC3342DC7BE}" destId="{6483A1E2-05D0-4628-8AAE-F328EEA46207}" srcOrd="0" destOrd="0" presId="urn:microsoft.com/office/officeart/2005/8/layout/cycle1"/>
    <dgm:cxn modelId="{7EBA1C5C-251A-43AD-BBEA-AA871C71380B}" srcId="{657677F9-DA39-464C-83AA-C5F76B0BA472}" destId="{ADF0588A-650E-4FA7-8FFE-935C28E5CC71}" srcOrd="1" destOrd="0" parTransId="{B318E7A1-9979-4A01-9BB9-36700DF206AE}" sibTransId="{25B88A05-9B83-405C-9696-37B5403545AF}"/>
    <dgm:cxn modelId="{5592A397-3715-43A8-895F-1A741AFA9575}" type="presOf" srcId="{98704386-A916-470A-A977-12B168A48142}" destId="{77339288-CF68-4629-BEC6-5ADAE53C2FA0}" srcOrd="0" destOrd="0" presId="urn:microsoft.com/office/officeart/2005/8/layout/cycle1"/>
    <dgm:cxn modelId="{79D11325-574C-4207-8FEC-5C99D0DDD7A6}" type="presOf" srcId="{657677F9-DA39-464C-83AA-C5F76B0BA472}" destId="{3F7C49BF-61D4-4941-A144-21941E2EB205}" srcOrd="0" destOrd="0" presId="urn:microsoft.com/office/officeart/2005/8/layout/cycle1"/>
    <dgm:cxn modelId="{0F4AB881-9021-4364-985F-B4C3A9269AFB}" type="presParOf" srcId="{3F7C49BF-61D4-4941-A144-21941E2EB205}" destId="{EA11CCAF-C1FA-411F-BA4E-AC179308C55B}" srcOrd="0" destOrd="0" presId="urn:microsoft.com/office/officeart/2005/8/layout/cycle1"/>
    <dgm:cxn modelId="{BA7DA681-B205-4902-AFBB-F76978EA9B84}" type="presParOf" srcId="{3F7C49BF-61D4-4941-A144-21941E2EB205}" destId="{77339288-CF68-4629-BEC6-5ADAE53C2FA0}" srcOrd="1" destOrd="0" presId="urn:microsoft.com/office/officeart/2005/8/layout/cycle1"/>
    <dgm:cxn modelId="{44F177C0-F950-41E2-A7DF-7A1023246D32}" type="presParOf" srcId="{3F7C49BF-61D4-4941-A144-21941E2EB205}" destId="{E320AEAC-0DA4-4D4C-A5D6-734912A80BDF}" srcOrd="2" destOrd="0" presId="urn:microsoft.com/office/officeart/2005/8/layout/cycle1"/>
    <dgm:cxn modelId="{11588523-6A1B-4423-AAF3-2A30F020E5C9}" type="presParOf" srcId="{3F7C49BF-61D4-4941-A144-21941E2EB205}" destId="{4F3CCF4D-285B-4719-AE55-666DAD3C9FB3}" srcOrd="3" destOrd="0" presId="urn:microsoft.com/office/officeart/2005/8/layout/cycle1"/>
    <dgm:cxn modelId="{854DB08A-A06B-4343-91DD-86F24FB26422}" type="presParOf" srcId="{3F7C49BF-61D4-4941-A144-21941E2EB205}" destId="{A30F7044-9260-412A-A252-89FAC8BD44AB}" srcOrd="4" destOrd="0" presId="urn:microsoft.com/office/officeart/2005/8/layout/cycle1"/>
    <dgm:cxn modelId="{5EC9A033-5799-4380-84A0-642C234D45C9}" type="presParOf" srcId="{3F7C49BF-61D4-4941-A144-21941E2EB205}" destId="{7D8C5A7D-6B2A-4199-A12F-440B4C06332A}" srcOrd="5" destOrd="0" presId="urn:microsoft.com/office/officeart/2005/8/layout/cycle1"/>
    <dgm:cxn modelId="{1EC7822B-F7C4-4B12-A338-32541D3B54DD}" type="presParOf" srcId="{3F7C49BF-61D4-4941-A144-21941E2EB205}" destId="{638468A8-1B0C-4D77-8762-ECA6EAA07424}" srcOrd="6" destOrd="0" presId="urn:microsoft.com/office/officeart/2005/8/layout/cycle1"/>
    <dgm:cxn modelId="{FD0EDCE2-7786-414C-A746-420E27731599}" type="presParOf" srcId="{3F7C49BF-61D4-4941-A144-21941E2EB205}" destId="{1E484038-2BCB-4A17-AE96-344A616D2A0B}" srcOrd="7" destOrd="0" presId="urn:microsoft.com/office/officeart/2005/8/layout/cycle1"/>
    <dgm:cxn modelId="{058DDB8C-348B-4BEE-BDA3-E72D03EB8691}" type="presParOf" srcId="{3F7C49BF-61D4-4941-A144-21941E2EB205}" destId="{6483A1E2-05D0-4628-8AAE-F328EEA46207}" srcOrd="8" destOrd="0" presId="urn:microsoft.com/office/officeart/2005/8/layout/cycle1"/>
    <dgm:cxn modelId="{2D8939CE-5801-40B9-94CA-1FB8219FE27D}" type="presParOf" srcId="{3F7C49BF-61D4-4941-A144-21941E2EB205}" destId="{13881081-945D-4152-A368-BD47F66EA39A}" srcOrd="9" destOrd="0" presId="urn:microsoft.com/office/officeart/2005/8/layout/cycle1"/>
    <dgm:cxn modelId="{6755E0F4-6BB5-4D59-8804-B0B4E7D2E0C8}" type="presParOf" srcId="{3F7C49BF-61D4-4941-A144-21941E2EB205}" destId="{AE29037B-8B7B-498E-9C0F-94867889875F}" srcOrd="10" destOrd="0" presId="urn:microsoft.com/office/officeart/2005/8/layout/cycle1"/>
    <dgm:cxn modelId="{A77E631D-CECC-4F0D-B4BD-BDF20DC0EE72}" type="presParOf" srcId="{3F7C49BF-61D4-4941-A144-21941E2EB205}" destId="{3812A50E-7C9F-4913-BCEC-A958129A539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DAA0B6-6A2F-4B17-A828-4B8FA67DA1A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5AB1C-23C1-4827-A5B2-C9F0BB9B1686}">
      <dgm:prSet/>
      <dgm:spPr/>
      <dgm:t>
        <a:bodyPr/>
        <a:lstStyle/>
        <a:p>
          <a:pPr rtl="0"/>
          <a:r>
            <a:rPr lang="en-ZA" baseline="0" dirty="0" smtClean="0"/>
            <a:t>Traffic Robotics</a:t>
          </a:r>
          <a:endParaRPr lang="en-ZA" dirty="0"/>
        </a:p>
      </dgm:t>
    </dgm:pt>
    <dgm:pt modelId="{EA4B7854-C690-4287-9AA0-0A36707399B5}" type="parTrans" cxnId="{E051BB40-08C5-4573-BFF5-912F4BA3FD11}">
      <dgm:prSet/>
      <dgm:spPr/>
      <dgm:t>
        <a:bodyPr/>
        <a:lstStyle/>
        <a:p>
          <a:endParaRPr lang="en-US"/>
        </a:p>
      </dgm:t>
    </dgm:pt>
    <dgm:pt modelId="{3ECE9FBD-8CF1-4DCE-8D3E-CB0060BDF546}" type="sibTrans" cxnId="{E051BB40-08C5-4573-BFF5-912F4BA3FD11}">
      <dgm:prSet/>
      <dgm:spPr/>
      <dgm:t>
        <a:bodyPr/>
        <a:lstStyle/>
        <a:p>
          <a:endParaRPr lang="en-US"/>
        </a:p>
      </dgm:t>
    </dgm:pt>
    <dgm:pt modelId="{B9059DD0-718C-448D-B428-7A10580799CC}">
      <dgm:prSet/>
      <dgm:spPr/>
      <dgm:t>
        <a:bodyPr/>
        <a:lstStyle/>
        <a:p>
          <a:pPr rtl="0"/>
          <a:r>
            <a:rPr lang="en-ZA" baseline="0" dirty="0" smtClean="0"/>
            <a:t>Driver Less Vehicles </a:t>
          </a:r>
          <a:endParaRPr lang="en-ZA" dirty="0"/>
        </a:p>
      </dgm:t>
    </dgm:pt>
    <dgm:pt modelId="{59B5ADB2-28B2-4A4F-A329-55561B93CCC6}" type="parTrans" cxnId="{2585AEED-FF85-4E81-800C-EB5ED3B5E638}">
      <dgm:prSet/>
      <dgm:spPr/>
      <dgm:t>
        <a:bodyPr/>
        <a:lstStyle/>
        <a:p>
          <a:endParaRPr lang="en-US"/>
        </a:p>
      </dgm:t>
    </dgm:pt>
    <dgm:pt modelId="{E32FFDB9-41D6-4BB2-A59C-00DB7725E8A7}" type="sibTrans" cxnId="{2585AEED-FF85-4E81-800C-EB5ED3B5E638}">
      <dgm:prSet/>
      <dgm:spPr/>
      <dgm:t>
        <a:bodyPr/>
        <a:lstStyle/>
        <a:p>
          <a:endParaRPr lang="en-US"/>
        </a:p>
      </dgm:t>
    </dgm:pt>
    <dgm:pt modelId="{34ED5AFE-E07A-483A-B485-580BEEC269FF}">
      <dgm:prSet/>
      <dgm:spPr/>
      <dgm:t>
        <a:bodyPr/>
        <a:lstStyle/>
        <a:p>
          <a:pPr rtl="0"/>
          <a:r>
            <a:rPr lang="en-ZA" baseline="0" dirty="0" smtClean="0"/>
            <a:t>Dummy Traffic Vehicles</a:t>
          </a:r>
          <a:endParaRPr lang="en-ZA" dirty="0"/>
        </a:p>
      </dgm:t>
    </dgm:pt>
    <dgm:pt modelId="{B9904F8C-7892-47B7-8E19-CDF41C27A637}" type="parTrans" cxnId="{2C9BEA3D-3D73-452E-8995-2B7E4BB0BA14}">
      <dgm:prSet/>
      <dgm:spPr/>
      <dgm:t>
        <a:bodyPr/>
        <a:lstStyle/>
        <a:p>
          <a:endParaRPr lang="en-US"/>
        </a:p>
      </dgm:t>
    </dgm:pt>
    <dgm:pt modelId="{0DC833AF-847A-49EE-8E6D-ACD238B5B928}" type="sibTrans" cxnId="{2C9BEA3D-3D73-452E-8995-2B7E4BB0BA14}">
      <dgm:prSet/>
      <dgm:spPr/>
      <dgm:t>
        <a:bodyPr/>
        <a:lstStyle/>
        <a:p>
          <a:endParaRPr lang="en-US"/>
        </a:p>
      </dgm:t>
    </dgm:pt>
    <dgm:pt modelId="{A080BE8F-D2D0-47F9-8F8D-3281A71D2310}">
      <dgm:prSet/>
      <dgm:spPr/>
      <dgm:t>
        <a:bodyPr/>
        <a:lstStyle/>
        <a:p>
          <a:pPr rtl="0"/>
          <a:r>
            <a:rPr lang="en-ZA" baseline="0" dirty="0" smtClean="0"/>
            <a:t>Electronic Notice Boards: Traffic Police surveillance</a:t>
          </a:r>
          <a:endParaRPr lang="en-ZA" dirty="0"/>
        </a:p>
      </dgm:t>
    </dgm:pt>
    <dgm:pt modelId="{3D0DF873-816F-4BCD-A0E5-EAD3E5231124}" type="parTrans" cxnId="{83B573A0-6A1E-4010-9066-10E53B1B8A51}">
      <dgm:prSet/>
      <dgm:spPr/>
      <dgm:t>
        <a:bodyPr/>
        <a:lstStyle/>
        <a:p>
          <a:endParaRPr lang="en-US"/>
        </a:p>
      </dgm:t>
    </dgm:pt>
    <dgm:pt modelId="{73E684EF-823F-44CD-8B5F-A6806D4A04DC}" type="sibTrans" cxnId="{83B573A0-6A1E-4010-9066-10E53B1B8A51}">
      <dgm:prSet/>
      <dgm:spPr/>
      <dgm:t>
        <a:bodyPr/>
        <a:lstStyle/>
        <a:p>
          <a:endParaRPr lang="en-US"/>
        </a:p>
      </dgm:t>
    </dgm:pt>
    <dgm:pt modelId="{0EEE61CF-5AF1-4A1B-A353-E8267A154921}" type="pres">
      <dgm:prSet presAssocID="{6CDAA0B6-6A2F-4B17-A828-4B8FA67DA1A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ZA"/>
        </a:p>
      </dgm:t>
    </dgm:pt>
    <dgm:pt modelId="{621551AB-0BB7-426C-B929-D3126B4EA812}" type="pres">
      <dgm:prSet presAssocID="{6CDAA0B6-6A2F-4B17-A828-4B8FA67DA1A5}" presName="pyramid" presStyleLbl="node1" presStyleIdx="0" presStyleCnt="1"/>
      <dgm:spPr/>
    </dgm:pt>
    <dgm:pt modelId="{00489604-EAF8-4727-BD58-938D1D212C31}" type="pres">
      <dgm:prSet presAssocID="{6CDAA0B6-6A2F-4B17-A828-4B8FA67DA1A5}" presName="theList" presStyleCnt="0"/>
      <dgm:spPr/>
    </dgm:pt>
    <dgm:pt modelId="{87752395-63DB-4C43-8FCF-76C8282410C2}" type="pres">
      <dgm:prSet presAssocID="{5025AB1C-23C1-4827-A5B2-C9F0BB9B16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AC7F561-A90B-444A-A95A-5A04033CF4FE}" type="pres">
      <dgm:prSet presAssocID="{5025AB1C-23C1-4827-A5B2-C9F0BB9B1686}" presName="aSpace" presStyleCnt="0"/>
      <dgm:spPr/>
    </dgm:pt>
    <dgm:pt modelId="{BEBC1C15-B2B2-49FB-B0A1-CD67ED656B57}" type="pres">
      <dgm:prSet presAssocID="{B9059DD0-718C-448D-B428-7A10580799C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8A4C15A-605B-47BF-A27A-FDA0ADC01056}" type="pres">
      <dgm:prSet presAssocID="{B9059DD0-718C-448D-B428-7A10580799CC}" presName="aSpace" presStyleCnt="0"/>
      <dgm:spPr/>
    </dgm:pt>
    <dgm:pt modelId="{78A29399-5042-40ED-8912-5864F5CE857C}" type="pres">
      <dgm:prSet presAssocID="{34ED5AFE-E07A-483A-B485-580BEEC269FF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5FA27A9-2341-49FD-8F50-24A8DB4AD743}" type="pres">
      <dgm:prSet presAssocID="{34ED5AFE-E07A-483A-B485-580BEEC269FF}" presName="aSpace" presStyleCnt="0"/>
      <dgm:spPr/>
    </dgm:pt>
    <dgm:pt modelId="{14B4EAF8-E772-4578-942C-3A9709B56E45}" type="pres">
      <dgm:prSet presAssocID="{A080BE8F-D2D0-47F9-8F8D-3281A71D231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7597E7-544A-4697-9B46-C36022A9AAFB}" type="pres">
      <dgm:prSet presAssocID="{A080BE8F-D2D0-47F9-8F8D-3281A71D2310}" presName="aSpace" presStyleCnt="0"/>
      <dgm:spPr/>
    </dgm:pt>
  </dgm:ptLst>
  <dgm:cxnLst>
    <dgm:cxn modelId="{83B573A0-6A1E-4010-9066-10E53B1B8A51}" srcId="{6CDAA0B6-6A2F-4B17-A828-4B8FA67DA1A5}" destId="{A080BE8F-D2D0-47F9-8F8D-3281A71D2310}" srcOrd="3" destOrd="0" parTransId="{3D0DF873-816F-4BCD-A0E5-EAD3E5231124}" sibTransId="{73E684EF-823F-44CD-8B5F-A6806D4A04DC}"/>
    <dgm:cxn modelId="{D92B814D-81BD-4E49-BC3B-74D0A6A4D70D}" type="presOf" srcId="{34ED5AFE-E07A-483A-B485-580BEEC269FF}" destId="{78A29399-5042-40ED-8912-5864F5CE857C}" srcOrd="0" destOrd="0" presId="urn:microsoft.com/office/officeart/2005/8/layout/pyramid2"/>
    <dgm:cxn modelId="{8BD4AD9F-79A9-4B56-BCD5-35FFCD10705E}" type="presOf" srcId="{A080BE8F-D2D0-47F9-8F8D-3281A71D2310}" destId="{14B4EAF8-E772-4578-942C-3A9709B56E45}" srcOrd="0" destOrd="0" presId="urn:microsoft.com/office/officeart/2005/8/layout/pyramid2"/>
    <dgm:cxn modelId="{E051BB40-08C5-4573-BFF5-912F4BA3FD11}" srcId="{6CDAA0B6-6A2F-4B17-A828-4B8FA67DA1A5}" destId="{5025AB1C-23C1-4827-A5B2-C9F0BB9B1686}" srcOrd="0" destOrd="0" parTransId="{EA4B7854-C690-4287-9AA0-0A36707399B5}" sibTransId="{3ECE9FBD-8CF1-4DCE-8D3E-CB0060BDF546}"/>
    <dgm:cxn modelId="{2585AEED-FF85-4E81-800C-EB5ED3B5E638}" srcId="{6CDAA0B6-6A2F-4B17-A828-4B8FA67DA1A5}" destId="{B9059DD0-718C-448D-B428-7A10580799CC}" srcOrd="1" destOrd="0" parTransId="{59B5ADB2-28B2-4A4F-A329-55561B93CCC6}" sibTransId="{E32FFDB9-41D6-4BB2-A59C-00DB7725E8A7}"/>
    <dgm:cxn modelId="{95AFC328-E28F-4DA3-B9E3-87D6E20F8447}" type="presOf" srcId="{B9059DD0-718C-448D-B428-7A10580799CC}" destId="{BEBC1C15-B2B2-49FB-B0A1-CD67ED656B57}" srcOrd="0" destOrd="0" presId="urn:microsoft.com/office/officeart/2005/8/layout/pyramid2"/>
    <dgm:cxn modelId="{2C9BEA3D-3D73-452E-8995-2B7E4BB0BA14}" srcId="{6CDAA0B6-6A2F-4B17-A828-4B8FA67DA1A5}" destId="{34ED5AFE-E07A-483A-B485-580BEEC269FF}" srcOrd="2" destOrd="0" parTransId="{B9904F8C-7892-47B7-8E19-CDF41C27A637}" sibTransId="{0DC833AF-847A-49EE-8E6D-ACD238B5B928}"/>
    <dgm:cxn modelId="{6ACA46DF-B6E8-4420-85E3-209EBEF67F21}" type="presOf" srcId="{5025AB1C-23C1-4827-A5B2-C9F0BB9B1686}" destId="{87752395-63DB-4C43-8FCF-76C8282410C2}" srcOrd="0" destOrd="0" presId="urn:microsoft.com/office/officeart/2005/8/layout/pyramid2"/>
    <dgm:cxn modelId="{AE20970C-C888-43AC-AE0C-F418886CB703}" type="presOf" srcId="{6CDAA0B6-6A2F-4B17-A828-4B8FA67DA1A5}" destId="{0EEE61CF-5AF1-4A1B-A353-E8267A154921}" srcOrd="0" destOrd="0" presId="urn:microsoft.com/office/officeart/2005/8/layout/pyramid2"/>
    <dgm:cxn modelId="{B30BD1FF-7C13-4C09-92E3-25A3404F4553}" type="presParOf" srcId="{0EEE61CF-5AF1-4A1B-A353-E8267A154921}" destId="{621551AB-0BB7-426C-B929-D3126B4EA812}" srcOrd="0" destOrd="0" presId="urn:microsoft.com/office/officeart/2005/8/layout/pyramid2"/>
    <dgm:cxn modelId="{365B114C-9F3E-4A22-96C2-B71DF04A1468}" type="presParOf" srcId="{0EEE61CF-5AF1-4A1B-A353-E8267A154921}" destId="{00489604-EAF8-4727-BD58-938D1D212C31}" srcOrd="1" destOrd="0" presId="urn:microsoft.com/office/officeart/2005/8/layout/pyramid2"/>
    <dgm:cxn modelId="{C19751FB-2E4F-477D-BF91-CA6EEE6D2221}" type="presParOf" srcId="{00489604-EAF8-4727-BD58-938D1D212C31}" destId="{87752395-63DB-4C43-8FCF-76C8282410C2}" srcOrd="0" destOrd="0" presId="urn:microsoft.com/office/officeart/2005/8/layout/pyramid2"/>
    <dgm:cxn modelId="{B6BF04DE-E11A-46B8-9427-234F32CBDE20}" type="presParOf" srcId="{00489604-EAF8-4727-BD58-938D1D212C31}" destId="{6AC7F561-A90B-444A-A95A-5A04033CF4FE}" srcOrd="1" destOrd="0" presId="urn:microsoft.com/office/officeart/2005/8/layout/pyramid2"/>
    <dgm:cxn modelId="{09FE9192-A651-4E79-BE6D-97DD7511D735}" type="presParOf" srcId="{00489604-EAF8-4727-BD58-938D1D212C31}" destId="{BEBC1C15-B2B2-49FB-B0A1-CD67ED656B57}" srcOrd="2" destOrd="0" presId="urn:microsoft.com/office/officeart/2005/8/layout/pyramid2"/>
    <dgm:cxn modelId="{B5B40938-FE2E-4258-8A6A-46AC9B026FB1}" type="presParOf" srcId="{00489604-EAF8-4727-BD58-938D1D212C31}" destId="{88A4C15A-605B-47BF-A27A-FDA0ADC01056}" srcOrd="3" destOrd="0" presId="urn:microsoft.com/office/officeart/2005/8/layout/pyramid2"/>
    <dgm:cxn modelId="{B17B050D-0BC7-448B-89E0-211A7B120E1B}" type="presParOf" srcId="{00489604-EAF8-4727-BD58-938D1D212C31}" destId="{78A29399-5042-40ED-8912-5864F5CE857C}" srcOrd="4" destOrd="0" presId="urn:microsoft.com/office/officeart/2005/8/layout/pyramid2"/>
    <dgm:cxn modelId="{784DC1A8-A4E9-4FAB-9342-7EEB5CC70450}" type="presParOf" srcId="{00489604-EAF8-4727-BD58-938D1D212C31}" destId="{95FA27A9-2341-49FD-8F50-24A8DB4AD743}" srcOrd="5" destOrd="0" presId="urn:microsoft.com/office/officeart/2005/8/layout/pyramid2"/>
    <dgm:cxn modelId="{D312B10A-2DE6-4FBC-B52A-0FDEB5221E0F}" type="presParOf" srcId="{00489604-EAF8-4727-BD58-938D1D212C31}" destId="{14B4EAF8-E772-4578-942C-3A9709B56E45}" srcOrd="6" destOrd="0" presId="urn:microsoft.com/office/officeart/2005/8/layout/pyramid2"/>
    <dgm:cxn modelId="{4D3B83EC-A616-4A61-9EE8-DEB497AFDCD9}" type="presParOf" srcId="{00489604-EAF8-4727-BD58-938D1D212C31}" destId="{FA7597E7-544A-4697-9B46-C36022A9AAF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762F8D-BC70-42F8-B505-F7CCFE6C354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C508FC1-454B-416D-BC5D-18505A05387F}">
      <dgm:prSet/>
      <dgm:spPr/>
      <dgm:t>
        <a:bodyPr/>
        <a:lstStyle/>
        <a:p>
          <a:pPr rtl="0"/>
          <a:r>
            <a:rPr lang="en-ZA" baseline="0" dirty="0" smtClean="0"/>
            <a:t>Relay Block Patrols</a:t>
          </a:r>
          <a:endParaRPr lang="en-ZA" dirty="0"/>
        </a:p>
      </dgm:t>
    </dgm:pt>
    <dgm:pt modelId="{0390383B-A3BF-4465-AAE9-A6EEB0E12679}" type="parTrans" cxnId="{7BD9AFC5-1DC8-4308-B0B8-F85B7624EA2C}">
      <dgm:prSet/>
      <dgm:spPr/>
      <dgm:t>
        <a:bodyPr/>
        <a:lstStyle/>
        <a:p>
          <a:endParaRPr lang="en-US"/>
        </a:p>
      </dgm:t>
    </dgm:pt>
    <dgm:pt modelId="{9CC57BFF-C177-4AE9-A5EB-428C4BDA0BAD}" type="sibTrans" cxnId="{7BD9AFC5-1DC8-4308-B0B8-F85B7624EA2C}">
      <dgm:prSet/>
      <dgm:spPr/>
      <dgm:t>
        <a:bodyPr/>
        <a:lstStyle/>
        <a:p>
          <a:endParaRPr lang="en-US"/>
        </a:p>
      </dgm:t>
    </dgm:pt>
    <dgm:pt modelId="{F3E6F245-D361-4F8A-9F6A-B0769F2E95D8}">
      <dgm:prSet/>
      <dgm:spPr/>
      <dgm:t>
        <a:bodyPr/>
        <a:lstStyle/>
        <a:p>
          <a:pPr rtl="0"/>
          <a:r>
            <a:rPr lang="en-ZA" baseline="0" dirty="0" smtClean="0"/>
            <a:t>Foot Patrol</a:t>
          </a:r>
          <a:endParaRPr lang="en-ZA" dirty="0"/>
        </a:p>
      </dgm:t>
    </dgm:pt>
    <dgm:pt modelId="{B6B17EBA-1E0C-462F-95DF-7380BF89B865}" type="parTrans" cxnId="{3C80964C-2160-4782-A2B2-DB775CBAFC89}">
      <dgm:prSet/>
      <dgm:spPr/>
      <dgm:t>
        <a:bodyPr/>
        <a:lstStyle/>
        <a:p>
          <a:endParaRPr lang="en-US"/>
        </a:p>
      </dgm:t>
    </dgm:pt>
    <dgm:pt modelId="{540A97EF-3239-4A25-81D0-81202759B2F2}" type="sibTrans" cxnId="{3C80964C-2160-4782-A2B2-DB775CBAFC89}">
      <dgm:prSet/>
      <dgm:spPr/>
      <dgm:t>
        <a:bodyPr/>
        <a:lstStyle/>
        <a:p>
          <a:endParaRPr lang="en-US"/>
        </a:p>
      </dgm:t>
    </dgm:pt>
    <dgm:pt modelId="{92D29382-9A20-48D0-A4DA-70602CE4D0CB}">
      <dgm:prSet/>
      <dgm:spPr/>
      <dgm:t>
        <a:bodyPr/>
        <a:lstStyle/>
        <a:p>
          <a:pPr rtl="0"/>
          <a:r>
            <a:rPr lang="en-ZA" baseline="0" dirty="0" smtClean="0"/>
            <a:t>Saturation and Systematic Withdrawal</a:t>
          </a:r>
          <a:endParaRPr lang="en-ZA" dirty="0"/>
        </a:p>
      </dgm:t>
    </dgm:pt>
    <dgm:pt modelId="{E40FC4A8-5EFB-4354-B682-309B155BED45}" type="parTrans" cxnId="{D5D4E1CC-8D0E-435F-AC17-9B898DF80420}">
      <dgm:prSet/>
      <dgm:spPr/>
      <dgm:t>
        <a:bodyPr/>
        <a:lstStyle/>
        <a:p>
          <a:endParaRPr lang="en-US"/>
        </a:p>
      </dgm:t>
    </dgm:pt>
    <dgm:pt modelId="{1CCC3574-E9A6-4BE1-BC7C-CFB3F76219B6}" type="sibTrans" cxnId="{D5D4E1CC-8D0E-435F-AC17-9B898DF80420}">
      <dgm:prSet/>
      <dgm:spPr/>
      <dgm:t>
        <a:bodyPr/>
        <a:lstStyle/>
        <a:p>
          <a:endParaRPr lang="en-US"/>
        </a:p>
      </dgm:t>
    </dgm:pt>
    <dgm:pt modelId="{599FED31-F638-4A45-9272-6BC7942D4399}" type="pres">
      <dgm:prSet presAssocID="{53762F8D-BC70-42F8-B505-F7CCFE6C35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2D411EF-16A4-4AED-A5AE-1FA04A966CC8}" type="pres">
      <dgm:prSet presAssocID="{53762F8D-BC70-42F8-B505-F7CCFE6C3549}" presName="arrow" presStyleLbl="bgShp" presStyleIdx="0" presStyleCnt="1"/>
      <dgm:spPr/>
    </dgm:pt>
    <dgm:pt modelId="{166C8867-8F92-4AB3-81E7-7A587765DCA4}" type="pres">
      <dgm:prSet presAssocID="{53762F8D-BC70-42F8-B505-F7CCFE6C3549}" presName="points" presStyleCnt="0"/>
      <dgm:spPr/>
    </dgm:pt>
    <dgm:pt modelId="{6A40B1D9-5CC3-435F-9568-1E2687271EB3}" type="pres">
      <dgm:prSet presAssocID="{3C508FC1-454B-416D-BC5D-18505A05387F}" presName="compositeA" presStyleCnt="0"/>
      <dgm:spPr/>
    </dgm:pt>
    <dgm:pt modelId="{B9FA87AD-5E16-45EF-A928-357A35B24411}" type="pres">
      <dgm:prSet presAssocID="{3C508FC1-454B-416D-BC5D-18505A05387F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74887BC-B2CD-426C-94AC-3DCDA3B5AB1C}" type="pres">
      <dgm:prSet presAssocID="{3C508FC1-454B-416D-BC5D-18505A05387F}" presName="circleA" presStyleLbl="node1" presStyleIdx="0" presStyleCnt="3"/>
      <dgm:spPr/>
    </dgm:pt>
    <dgm:pt modelId="{30968A39-9596-44D0-8B59-FF9C6DB31AB8}" type="pres">
      <dgm:prSet presAssocID="{3C508FC1-454B-416D-BC5D-18505A05387F}" presName="spaceA" presStyleCnt="0"/>
      <dgm:spPr/>
    </dgm:pt>
    <dgm:pt modelId="{27449C9A-4C72-4D77-B23D-90703F4740BC}" type="pres">
      <dgm:prSet presAssocID="{9CC57BFF-C177-4AE9-A5EB-428C4BDA0BAD}" presName="space" presStyleCnt="0"/>
      <dgm:spPr/>
    </dgm:pt>
    <dgm:pt modelId="{B0FDCA5A-0168-43E0-ABC3-C68D66D407B9}" type="pres">
      <dgm:prSet presAssocID="{F3E6F245-D361-4F8A-9F6A-B0769F2E95D8}" presName="compositeB" presStyleCnt="0"/>
      <dgm:spPr/>
    </dgm:pt>
    <dgm:pt modelId="{E9517945-771D-4C1E-921E-C0D9B75A1D89}" type="pres">
      <dgm:prSet presAssocID="{F3E6F245-D361-4F8A-9F6A-B0769F2E95D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4D9A81D-5F81-4C50-865E-DBBBA07496EB}" type="pres">
      <dgm:prSet presAssocID="{F3E6F245-D361-4F8A-9F6A-B0769F2E95D8}" presName="circleB" presStyleLbl="node1" presStyleIdx="1" presStyleCnt="3"/>
      <dgm:spPr/>
    </dgm:pt>
    <dgm:pt modelId="{26760438-FEA8-4324-AB94-1B2EE70973EA}" type="pres">
      <dgm:prSet presAssocID="{F3E6F245-D361-4F8A-9F6A-B0769F2E95D8}" presName="spaceB" presStyleCnt="0"/>
      <dgm:spPr/>
    </dgm:pt>
    <dgm:pt modelId="{F2F19580-5EAE-41D2-BBE2-B516A029569D}" type="pres">
      <dgm:prSet presAssocID="{540A97EF-3239-4A25-81D0-81202759B2F2}" presName="space" presStyleCnt="0"/>
      <dgm:spPr/>
    </dgm:pt>
    <dgm:pt modelId="{11D25B04-A6E0-4460-B9AE-94FFF1616449}" type="pres">
      <dgm:prSet presAssocID="{92D29382-9A20-48D0-A4DA-70602CE4D0CB}" presName="compositeA" presStyleCnt="0"/>
      <dgm:spPr/>
    </dgm:pt>
    <dgm:pt modelId="{C7FD3168-E2BB-4CA0-8226-D05CC094F378}" type="pres">
      <dgm:prSet presAssocID="{92D29382-9A20-48D0-A4DA-70602CE4D0CB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AACDC11-AD7C-434C-90BA-6C44179F8270}" type="pres">
      <dgm:prSet presAssocID="{92D29382-9A20-48D0-A4DA-70602CE4D0CB}" presName="circleA" presStyleLbl="node1" presStyleIdx="2" presStyleCnt="3"/>
      <dgm:spPr/>
    </dgm:pt>
    <dgm:pt modelId="{498A7084-6F30-4041-9C45-8E590A1B3F62}" type="pres">
      <dgm:prSet presAssocID="{92D29382-9A20-48D0-A4DA-70602CE4D0CB}" presName="spaceA" presStyleCnt="0"/>
      <dgm:spPr/>
    </dgm:pt>
  </dgm:ptLst>
  <dgm:cxnLst>
    <dgm:cxn modelId="{D2527639-4FAD-43CA-863D-76360AADABD1}" type="presOf" srcId="{3C508FC1-454B-416D-BC5D-18505A05387F}" destId="{B9FA87AD-5E16-45EF-A928-357A35B24411}" srcOrd="0" destOrd="0" presId="urn:microsoft.com/office/officeart/2005/8/layout/hProcess11"/>
    <dgm:cxn modelId="{D2D85B72-95D2-472E-A2FA-B75DF23FAB58}" type="presOf" srcId="{F3E6F245-D361-4F8A-9F6A-B0769F2E95D8}" destId="{E9517945-771D-4C1E-921E-C0D9B75A1D89}" srcOrd="0" destOrd="0" presId="urn:microsoft.com/office/officeart/2005/8/layout/hProcess11"/>
    <dgm:cxn modelId="{3C80964C-2160-4782-A2B2-DB775CBAFC89}" srcId="{53762F8D-BC70-42F8-B505-F7CCFE6C3549}" destId="{F3E6F245-D361-4F8A-9F6A-B0769F2E95D8}" srcOrd="1" destOrd="0" parTransId="{B6B17EBA-1E0C-462F-95DF-7380BF89B865}" sibTransId="{540A97EF-3239-4A25-81D0-81202759B2F2}"/>
    <dgm:cxn modelId="{7BD9AFC5-1DC8-4308-B0B8-F85B7624EA2C}" srcId="{53762F8D-BC70-42F8-B505-F7CCFE6C3549}" destId="{3C508FC1-454B-416D-BC5D-18505A05387F}" srcOrd="0" destOrd="0" parTransId="{0390383B-A3BF-4465-AAE9-A6EEB0E12679}" sibTransId="{9CC57BFF-C177-4AE9-A5EB-428C4BDA0BAD}"/>
    <dgm:cxn modelId="{8A93746D-C64D-4BDB-8852-A44E9A9592BD}" type="presOf" srcId="{53762F8D-BC70-42F8-B505-F7CCFE6C3549}" destId="{599FED31-F638-4A45-9272-6BC7942D4399}" srcOrd="0" destOrd="0" presId="urn:microsoft.com/office/officeart/2005/8/layout/hProcess11"/>
    <dgm:cxn modelId="{5BEECC3B-13EE-4E7F-B0B8-9D27556DAEB4}" type="presOf" srcId="{92D29382-9A20-48D0-A4DA-70602CE4D0CB}" destId="{C7FD3168-E2BB-4CA0-8226-D05CC094F378}" srcOrd="0" destOrd="0" presId="urn:microsoft.com/office/officeart/2005/8/layout/hProcess11"/>
    <dgm:cxn modelId="{D5D4E1CC-8D0E-435F-AC17-9B898DF80420}" srcId="{53762F8D-BC70-42F8-B505-F7CCFE6C3549}" destId="{92D29382-9A20-48D0-A4DA-70602CE4D0CB}" srcOrd="2" destOrd="0" parTransId="{E40FC4A8-5EFB-4354-B682-309B155BED45}" sibTransId="{1CCC3574-E9A6-4BE1-BC7C-CFB3F76219B6}"/>
    <dgm:cxn modelId="{41877B0E-F22C-4934-A084-D5DE0E3F2AB6}" type="presParOf" srcId="{599FED31-F638-4A45-9272-6BC7942D4399}" destId="{52D411EF-16A4-4AED-A5AE-1FA04A966CC8}" srcOrd="0" destOrd="0" presId="urn:microsoft.com/office/officeart/2005/8/layout/hProcess11"/>
    <dgm:cxn modelId="{9334E508-27B8-4758-A8AF-472FFC29C26C}" type="presParOf" srcId="{599FED31-F638-4A45-9272-6BC7942D4399}" destId="{166C8867-8F92-4AB3-81E7-7A587765DCA4}" srcOrd="1" destOrd="0" presId="urn:microsoft.com/office/officeart/2005/8/layout/hProcess11"/>
    <dgm:cxn modelId="{D30CA885-84AA-4110-B1B1-3C82E11A07FF}" type="presParOf" srcId="{166C8867-8F92-4AB3-81E7-7A587765DCA4}" destId="{6A40B1D9-5CC3-435F-9568-1E2687271EB3}" srcOrd="0" destOrd="0" presId="urn:microsoft.com/office/officeart/2005/8/layout/hProcess11"/>
    <dgm:cxn modelId="{296E546A-4143-48AD-AF71-61DCE5600F32}" type="presParOf" srcId="{6A40B1D9-5CC3-435F-9568-1E2687271EB3}" destId="{B9FA87AD-5E16-45EF-A928-357A35B24411}" srcOrd="0" destOrd="0" presId="urn:microsoft.com/office/officeart/2005/8/layout/hProcess11"/>
    <dgm:cxn modelId="{1F739FC9-3971-4F82-AEFF-BB37F7B8E564}" type="presParOf" srcId="{6A40B1D9-5CC3-435F-9568-1E2687271EB3}" destId="{674887BC-B2CD-426C-94AC-3DCDA3B5AB1C}" srcOrd="1" destOrd="0" presId="urn:microsoft.com/office/officeart/2005/8/layout/hProcess11"/>
    <dgm:cxn modelId="{1E774FB3-3297-4837-A7E9-E107907D886F}" type="presParOf" srcId="{6A40B1D9-5CC3-435F-9568-1E2687271EB3}" destId="{30968A39-9596-44D0-8B59-FF9C6DB31AB8}" srcOrd="2" destOrd="0" presId="urn:microsoft.com/office/officeart/2005/8/layout/hProcess11"/>
    <dgm:cxn modelId="{4DADEC50-7463-46CE-B82D-7EBC77C1E7C4}" type="presParOf" srcId="{166C8867-8F92-4AB3-81E7-7A587765DCA4}" destId="{27449C9A-4C72-4D77-B23D-90703F4740BC}" srcOrd="1" destOrd="0" presId="urn:microsoft.com/office/officeart/2005/8/layout/hProcess11"/>
    <dgm:cxn modelId="{78AB314E-FE3E-43F4-A3E5-32F903B2E0C0}" type="presParOf" srcId="{166C8867-8F92-4AB3-81E7-7A587765DCA4}" destId="{B0FDCA5A-0168-43E0-ABC3-C68D66D407B9}" srcOrd="2" destOrd="0" presId="urn:microsoft.com/office/officeart/2005/8/layout/hProcess11"/>
    <dgm:cxn modelId="{88DF5AFF-15A6-4B67-8090-E6FF6EFB728E}" type="presParOf" srcId="{B0FDCA5A-0168-43E0-ABC3-C68D66D407B9}" destId="{E9517945-771D-4C1E-921E-C0D9B75A1D89}" srcOrd="0" destOrd="0" presId="urn:microsoft.com/office/officeart/2005/8/layout/hProcess11"/>
    <dgm:cxn modelId="{583A2150-A0B0-4961-8F07-51B2C28D49B6}" type="presParOf" srcId="{B0FDCA5A-0168-43E0-ABC3-C68D66D407B9}" destId="{E4D9A81D-5F81-4C50-865E-DBBBA07496EB}" srcOrd="1" destOrd="0" presId="urn:microsoft.com/office/officeart/2005/8/layout/hProcess11"/>
    <dgm:cxn modelId="{3ABCC457-CEEE-42DD-B54E-8240EE627FA1}" type="presParOf" srcId="{B0FDCA5A-0168-43E0-ABC3-C68D66D407B9}" destId="{26760438-FEA8-4324-AB94-1B2EE70973EA}" srcOrd="2" destOrd="0" presId="urn:microsoft.com/office/officeart/2005/8/layout/hProcess11"/>
    <dgm:cxn modelId="{E08CE009-F1B9-4F01-8E02-ED2A4E668A75}" type="presParOf" srcId="{166C8867-8F92-4AB3-81E7-7A587765DCA4}" destId="{F2F19580-5EAE-41D2-BBE2-B516A029569D}" srcOrd="3" destOrd="0" presId="urn:microsoft.com/office/officeart/2005/8/layout/hProcess11"/>
    <dgm:cxn modelId="{E69DF849-7355-4F4D-BC2A-C62C035EFC6F}" type="presParOf" srcId="{166C8867-8F92-4AB3-81E7-7A587765DCA4}" destId="{11D25B04-A6E0-4460-B9AE-94FFF1616449}" srcOrd="4" destOrd="0" presId="urn:microsoft.com/office/officeart/2005/8/layout/hProcess11"/>
    <dgm:cxn modelId="{07B45A89-4F95-42D4-A514-02F91F223FB5}" type="presParOf" srcId="{11D25B04-A6E0-4460-B9AE-94FFF1616449}" destId="{C7FD3168-E2BB-4CA0-8226-D05CC094F378}" srcOrd="0" destOrd="0" presId="urn:microsoft.com/office/officeart/2005/8/layout/hProcess11"/>
    <dgm:cxn modelId="{9DC4C36E-D439-4B22-A1C3-4D27D6804CA9}" type="presParOf" srcId="{11D25B04-A6E0-4460-B9AE-94FFF1616449}" destId="{3AACDC11-AD7C-434C-90BA-6C44179F8270}" srcOrd="1" destOrd="0" presId="urn:microsoft.com/office/officeart/2005/8/layout/hProcess11"/>
    <dgm:cxn modelId="{D95E6F6C-7434-435D-87E9-B42DAF23FB68}" type="presParOf" srcId="{11D25B04-A6E0-4460-B9AE-94FFF1616449}" destId="{498A7084-6F30-4041-9C45-8E590A1B3F6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03D2-8A5E-437E-AB52-E0FD038F36D3}">
      <dsp:nvSpPr>
        <dsp:cNvPr id="0" name=""/>
        <dsp:cNvSpPr/>
      </dsp:nvSpPr>
      <dsp:spPr>
        <a:xfrm>
          <a:off x="0" y="313435"/>
          <a:ext cx="116541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FDB71-A0FD-41BC-9D58-7AF4BD4CBFF8}">
      <dsp:nvSpPr>
        <dsp:cNvPr id="0" name=""/>
        <dsp:cNvSpPr/>
      </dsp:nvSpPr>
      <dsp:spPr>
        <a:xfrm>
          <a:off x="582707" y="62515"/>
          <a:ext cx="81579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49" tIns="0" rIns="30834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baseline="0" dirty="0" smtClean="0"/>
            <a:t>Elements of Coordination</a:t>
          </a:r>
          <a:endParaRPr lang="en-ZA" sz="1700" kern="1200" dirty="0"/>
        </a:p>
      </dsp:txBody>
      <dsp:txXfrm>
        <a:off x="607205" y="87013"/>
        <a:ext cx="8108908" cy="452844"/>
      </dsp:txXfrm>
    </dsp:sp>
    <dsp:sp modelId="{229F5FA1-9570-4228-9AD6-BBE8F76B4B6B}">
      <dsp:nvSpPr>
        <dsp:cNvPr id="0" name=""/>
        <dsp:cNvSpPr/>
      </dsp:nvSpPr>
      <dsp:spPr>
        <a:xfrm>
          <a:off x="0" y="1084555"/>
          <a:ext cx="116541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BD6E4-60BC-4713-B4F3-0CFFD6015697}">
      <dsp:nvSpPr>
        <dsp:cNvPr id="0" name=""/>
        <dsp:cNvSpPr/>
      </dsp:nvSpPr>
      <dsp:spPr>
        <a:xfrm>
          <a:off x="582707" y="833635"/>
          <a:ext cx="81579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49" tIns="0" rIns="30834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baseline="0" dirty="0" smtClean="0"/>
            <a:t>National Deployment Model</a:t>
          </a:r>
          <a:endParaRPr lang="en-ZA" sz="1700" kern="1200" dirty="0"/>
        </a:p>
      </dsp:txBody>
      <dsp:txXfrm>
        <a:off x="607205" y="858133"/>
        <a:ext cx="8108908" cy="452844"/>
      </dsp:txXfrm>
    </dsp:sp>
    <dsp:sp modelId="{4832346F-27EF-495D-9E92-3C3BE9133BE2}">
      <dsp:nvSpPr>
        <dsp:cNvPr id="0" name=""/>
        <dsp:cNvSpPr/>
      </dsp:nvSpPr>
      <dsp:spPr>
        <a:xfrm>
          <a:off x="0" y="1855675"/>
          <a:ext cx="116541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35E7E-9A82-41C0-92DC-72C9DEC89F6C}">
      <dsp:nvSpPr>
        <dsp:cNvPr id="0" name=""/>
        <dsp:cNvSpPr/>
      </dsp:nvSpPr>
      <dsp:spPr>
        <a:xfrm>
          <a:off x="582707" y="1604755"/>
          <a:ext cx="81579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49" tIns="0" rIns="30834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baseline="0" dirty="0" smtClean="0"/>
            <a:t>Force Multiplication</a:t>
          </a:r>
          <a:endParaRPr lang="en-ZA" sz="1700" kern="1200" dirty="0"/>
        </a:p>
      </dsp:txBody>
      <dsp:txXfrm>
        <a:off x="607205" y="1629253"/>
        <a:ext cx="8108908" cy="452844"/>
      </dsp:txXfrm>
    </dsp:sp>
    <dsp:sp modelId="{3ED1D3E3-8999-413F-8DB6-F53D774E9BB8}">
      <dsp:nvSpPr>
        <dsp:cNvPr id="0" name=""/>
        <dsp:cNvSpPr/>
      </dsp:nvSpPr>
      <dsp:spPr>
        <a:xfrm>
          <a:off x="0" y="2626795"/>
          <a:ext cx="116541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07B53-002B-43FE-B5E4-7DDC7EC94EC7}">
      <dsp:nvSpPr>
        <dsp:cNvPr id="0" name=""/>
        <dsp:cNvSpPr/>
      </dsp:nvSpPr>
      <dsp:spPr>
        <a:xfrm>
          <a:off x="582707" y="2375875"/>
          <a:ext cx="81579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49" tIns="0" rIns="30834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baseline="0" dirty="0" smtClean="0"/>
            <a:t>IT and 4 IR</a:t>
          </a:r>
          <a:endParaRPr lang="en-ZA" sz="1700" kern="1200" dirty="0"/>
        </a:p>
      </dsp:txBody>
      <dsp:txXfrm>
        <a:off x="607205" y="2400373"/>
        <a:ext cx="8108908" cy="452844"/>
      </dsp:txXfrm>
    </dsp:sp>
    <dsp:sp modelId="{543755A0-0C27-4801-8894-076A21594609}">
      <dsp:nvSpPr>
        <dsp:cNvPr id="0" name=""/>
        <dsp:cNvSpPr/>
      </dsp:nvSpPr>
      <dsp:spPr>
        <a:xfrm>
          <a:off x="0" y="3397915"/>
          <a:ext cx="1165414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6A90D-FE23-40ED-96F6-C10401097447}">
      <dsp:nvSpPr>
        <dsp:cNvPr id="0" name=""/>
        <dsp:cNvSpPr/>
      </dsp:nvSpPr>
      <dsp:spPr>
        <a:xfrm>
          <a:off x="582707" y="3146995"/>
          <a:ext cx="815790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349" tIns="0" rIns="30834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kern="1200" baseline="0" dirty="0" smtClean="0"/>
            <a:t>Approaches</a:t>
          </a:r>
          <a:endParaRPr lang="en-ZA" sz="1700" kern="1200" dirty="0"/>
        </a:p>
      </dsp:txBody>
      <dsp:txXfrm>
        <a:off x="607205" y="3171493"/>
        <a:ext cx="8108908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05361-D01F-4A22-BF2C-82B3177750F0}">
      <dsp:nvSpPr>
        <dsp:cNvPr id="0" name=""/>
        <dsp:cNvSpPr/>
      </dsp:nvSpPr>
      <dsp:spPr>
        <a:xfrm>
          <a:off x="2779921" y="2427797"/>
          <a:ext cx="1701785" cy="14610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baseline="0" dirty="0" smtClean="0"/>
            <a:t>Common Purpose </a:t>
          </a:r>
          <a:endParaRPr lang="en-ZA" sz="2000" kern="1200" dirty="0"/>
        </a:p>
      </dsp:txBody>
      <dsp:txXfrm>
        <a:off x="3043489" y="2654078"/>
        <a:ext cx="1174649" cy="1008471"/>
      </dsp:txXfrm>
    </dsp:sp>
    <dsp:sp modelId="{62172898-724E-4AD4-A831-11F366106E94}">
      <dsp:nvSpPr>
        <dsp:cNvPr id="0" name=""/>
        <dsp:cNvSpPr/>
      </dsp:nvSpPr>
      <dsp:spPr>
        <a:xfrm>
          <a:off x="2820526" y="3081120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372F2-946F-4A30-986A-F703CB24562A}">
      <dsp:nvSpPr>
        <dsp:cNvPr id="0" name=""/>
        <dsp:cNvSpPr/>
      </dsp:nvSpPr>
      <dsp:spPr>
        <a:xfrm>
          <a:off x="1315447" y="1620086"/>
          <a:ext cx="1701785" cy="146103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AB8F-8834-4D48-BC9F-AAB47E06D1D6}">
      <dsp:nvSpPr>
        <dsp:cNvPr id="0" name=""/>
        <dsp:cNvSpPr/>
      </dsp:nvSpPr>
      <dsp:spPr>
        <a:xfrm>
          <a:off x="2481251" y="2887068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E745C-16C3-4510-8BCF-EAE7400ECFE2}">
      <dsp:nvSpPr>
        <dsp:cNvPr id="0" name=""/>
        <dsp:cNvSpPr/>
      </dsp:nvSpPr>
      <dsp:spPr>
        <a:xfrm>
          <a:off x="4244395" y="1615420"/>
          <a:ext cx="1701785" cy="14610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baseline="0" dirty="0" smtClean="0"/>
            <a:t>Balancing Effort</a:t>
          </a:r>
          <a:endParaRPr lang="en-ZA" sz="2000" kern="1200" dirty="0"/>
        </a:p>
      </dsp:txBody>
      <dsp:txXfrm>
        <a:off x="4507963" y="1841701"/>
        <a:ext cx="1174649" cy="1008471"/>
      </dsp:txXfrm>
    </dsp:sp>
    <dsp:sp modelId="{E3B1D816-F98B-4B8C-BC54-1B77A595CF8E}">
      <dsp:nvSpPr>
        <dsp:cNvPr id="0" name=""/>
        <dsp:cNvSpPr/>
      </dsp:nvSpPr>
      <dsp:spPr>
        <a:xfrm>
          <a:off x="5415614" y="2879290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DA33A-C5AA-4212-BF46-74FF556D722B}">
      <dsp:nvSpPr>
        <dsp:cNvPr id="0" name=""/>
        <dsp:cNvSpPr/>
      </dsp:nvSpPr>
      <dsp:spPr>
        <a:xfrm>
          <a:off x="5707967" y="2424686"/>
          <a:ext cx="1701785" cy="146103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35514-C226-4DEB-BF0B-D0C2E182595A}">
      <dsp:nvSpPr>
        <dsp:cNvPr id="0" name=""/>
        <dsp:cNvSpPr/>
      </dsp:nvSpPr>
      <dsp:spPr>
        <a:xfrm>
          <a:off x="5749474" y="3074898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92837-CA8C-425E-AFCB-C63F29F5AD63}">
      <dsp:nvSpPr>
        <dsp:cNvPr id="0" name=""/>
        <dsp:cNvSpPr/>
      </dsp:nvSpPr>
      <dsp:spPr>
        <a:xfrm>
          <a:off x="2779921" y="812376"/>
          <a:ext cx="1701785" cy="14610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baseline="0" dirty="0" smtClean="0"/>
            <a:t>Division of Labour</a:t>
          </a:r>
          <a:endParaRPr lang="en-ZA" sz="2000" kern="1200" dirty="0"/>
        </a:p>
      </dsp:txBody>
      <dsp:txXfrm>
        <a:off x="3043489" y="1038657"/>
        <a:ext cx="1174649" cy="1008471"/>
      </dsp:txXfrm>
    </dsp:sp>
    <dsp:sp modelId="{12BBEB57-53CE-4B8E-A1A4-2C68C725E099}">
      <dsp:nvSpPr>
        <dsp:cNvPr id="0" name=""/>
        <dsp:cNvSpPr/>
      </dsp:nvSpPr>
      <dsp:spPr>
        <a:xfrm>
          <a:off x="3945725" y="839987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22E4D-89DF-4947-9FEB-D67C54970B05}">
      <dsp:nvSpPr>
        <dsp:cNvPr id="0" name=""/>
        <dsp:cNvSpPr/>
      </dsp:nvSpPr>
      <dsp:spPr>
        <a:xfrm>
          <a:off x="4244395" y="0"/>
          <a:ext cx="1701785" cy="146103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A1A3F-5884-4991-BFF7-5154CEE4AC2F}">
      <dsp:nvSpPr>
        <dsp:cNvPr id="0" name=""/>
        <dsp:cNvSpPr/>
      </dsp:nvSpPr>
      <dsp:spPr>
        <a:xfrm>
          <a:off x="4292218" y="647490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FD321-1B68-4D6B-B5AD-72E8E1C18451}">
      <dsp:nvSpPr>
        <dsp:cNvPr id="0" name=""/>
        <dsp:cNvSpPr/>
      </dsp:nvSpPr>
      <dsp:spPr>
        <a:xfrm>
          <a:off x="5707967" y="809265"/>
          <a:ext cx="1701785" cy="14610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baseline="0" dirty="0" smtClean="0"/>
            <a:t>Scheduling</a:t>
          </a:r>
          <a:endParaRPr lang="en-ZA" sz="2000" kern="1200" dirty="0"/>
        </a:p>
      </dsp:txBody>
      <dsp:txXfrm>
        <a:off x="5971535" y="1035546"/>
        <a:ext cx="1174649" cy="1008471"/>
      </dsp:txXfrm>
    </dsp:sp>
    <dsp:sp modelId="{7BBA55D3-F1CD-4A8B-8145-CAF99CA02C4B}">
      <dsp:nvSpPr>
        <dsp:cNvPr id="0" name=""/>
        <dsp:cNvSpPr/>
      </dsp:nvSpPr>
      <dsp:spPr>
        <a:xfrm>
          <a:off x="7180562" y="1456756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1C40B-2842-4607-9EBE-33AEFC88911E}">
      <dsp:nvSpPr>
        <dsp:cNvPr id="0" name=""/>
        <dsp:cNvSpPr/>
      </dsp:nvSpPr>
      <dsp:spPr>
        <a:xfrm>
          <a:off x="7172441" y="1630586"/>
          <a:ext cx="1701785" cy="146103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1097-D3CF-4D99-AEE6-2E2CB048E395}">
      <dsp:nvSpPr>
        <dsp:cNvPr id="0" name=""/>
        <dsp:cNvSpPr/>
      </dsp:nvSpPr>
      <dsp:spPr>
        <a:xfrm>
          <a:off x="7504497" y="1657030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FDBEA-001A-4057-9919-75B32FD4BB2E}">
      <dsp:nvSpPr>
        <dsp:cNvPr id="0" name=""/>
        <dsp:cNvSpPr/>
      </dsp:nvSpPr>
      <dsp:spPr>
        <a:xfrm>
          <a:off x="7172441" y="15555"/>
          <a:ext cx="1701785" cy="14610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baseline="0" dirty="0" smtClean="0"/>
            <a:t>Hierarchy of Authority</a:t>
          </a:r>
          <a:endParaRPr lang="en-ZA" sz="2000" kern="1200" dirty="0"/>
        </a:p>
      </dsp:txBody>
      <dsp:txXfrm>
        <a:off x="7436009" y="241836"/>
        <a:ext cx="1174649" cy="1008471"/>
      </dsp:txXfrm>
    </dsp:sp>
    <dsp:sp modelId="{A22CE1A3-A586-4A7E-A561-BE8998E871CD}">
      <dsp:nvSpPr>
        <dsp:cNvPr id="0" name=""/>
        <dsp:cNvSpPr/>
      </dsp:nvSpPr>
      <dsp:spPr>
        <a:xfrm>
          <a:off x="8645036" y="670434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CE587-3124-4655-BCC4-D5C7F28AD459}">
      <dsp:nvSpPr>
        <dsp:cNvPr id="0" name=""/>
        <dsp:cNvSpPr/>
      </dsp:nvSpPr>
      <dsp:spPr>
        <a:xfrm>
          <a:off x="8636915" y="830654"/>
          <a:ext cx="1701785" cy="146103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1BD50-2C65-4057-995E-D52DEECCCB6D}">
      <dsp:nvSpPr>
        <dsp:cNvPr id="0" name=""/>
        <dsp:cNvSpPr/>
      </dsp:nvSpPr>
      <dsp:spPr>
        <a:xfrm>
          <a:off x="8976190" y="863320"/>
          <a:ext cx="198511" cy="17110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0307A-81C4-414D-8236-46C16F88DF4F}">
      <dsp:nvSpPr>
        <dsp:cNvPr id="0" name=""/>
        <dsp:cNvSpPr/>
      </dsp:nvSpPr>
      <dsp:spPr>
        <a:xfrm>
          <a:off x="1644664" y="2658"/>
          <a:ext cx="3605752" cy="144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Local Traffic / Metro Police</a:t>
          </a:r>
          <a:endParaRPr lang="en-ZA" sz="2600" kern="1200" dirty="0"/>
        </a:p>
      </dsp:txBody>
      <dsp:txXfrm>
        <a:off x="2365814" y="2658"/>
        <a:ext cx="2163452" cy="1442300"/>
      </dsp:txXfrm>
    </dsp:sp>
    <dsp:sp modelId="{6C081BC0-79C4-49D3-99DA-C7694D60E1AA}">
      <dsp:nvSpPr>
        <dsp:cNvPr id="0" name=""/>
        <dsp:cNvSpPr/>
      </dsp:nvSpPr>
      <dsp:spPr>
        <a:xfrm>
          <a:off x="4781669" y="125253"/>
          <a:ext cx="2992774" cy="11971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baseline="0" dirty="0" smtClean="0"/>
            <a:t>Local Routes: Built-Up Areas</a:t>
          </a:r>
          <a:endParaRPr lang="en-ZA" sz="2500" kern="1200" dirty="0"/>
        </a:p>
      </dsp:txBody>
      <dsp:txXfrm>
        <a:off x="5380224" y="125253"/>
        <a:ext cx="1795665" cy="1197109"/>
      </dsp:txXfrm>
    </dsp:sp>
    <dsp:sp modelId="{22DBD040-550D-44B0-BAD2-B03BDE2360D3}">
      <dsp:nvSpPr>
        <dsp:cNvPr id="0" name=""/>
        <dsp:cNvSpPr/>
      </dsp:nvSpPr>
      <dsp:spPr>
        <a:xfrm>
          <a:off x="1644664" y="1646881"/>
          <a:ext cx="3605752" cy="144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Provincial Traffic</a:t>
          </a:r>
          <a:endParaRPr lang="en-ZA" sz="2600" kern="1200" dirty="0"/>
        </a:p>
      </dsp:txBody>
      <dsp:txXfrm>
        <a:off x="2365814" y="1646881"/>
        <a:ext cx="2163452" cy="1442300"/>
      </dsp:txXfrm>
    </dsp:sp>
    <dsp:sp modelId="{0AD14535-D410-4EB6-A57D-7157132EE716}">
      <dsp:nvSpPr>
        <dsp:cNvPr id="0" name=""/>
        <dsp:cNvSpPr/>
      </dsp:nvSpPr>
      <dsp:spPr>
        <a:xfrm>
          <a:off x="4781669" y="1769476"/>
          <a:ext cx="2992774" cy="11971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baseline="0" dirty="0" smtClean="0"/>
            <a:t>Regional and Provincial Routes</a:t>
          </a:r>
          <a:endParaRPr lang="en-ZA" sz="2500" kern="1200" dirty="0"/>
        </a:p>
      </dsp:txBody>
      <dsp:txXfrm>
        <a:off x="5380224" y="1769476"/>
        <a:ext cx="1795665" cy="1197109"/>
      </dsp:txXfrm>
    </dsp:sp>
    <dsp:sp modelId="{BF067343-F4E9-4876-B864-DA4F9B6BD1DA}">
      <dsp:nvSpPr>
        <dsp:cNvPr id="0" name=""/>
        <dsp:cNvSpPr/>
      </dsp:nvSpPr>
      <dsp:spPr>
        <a:xfrm>
          <a:off x="1644664" y="3291104"/>
          <a:ext cx="3605752" cy="14423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National / SAPS Specialized Units</a:t>
          </a:r>
          <a:endParaRPr lang="en-ZA" sz="2600" kern="1200" dirty="0"/>
        </a:p>
      </dsp:txBody>
      <dsp:txXfrm>
        <a:off x="2365814" y="3291104"/>
        <a:ext cx="2163452" cy="1442300"/>
      </dsp:txXfrm>
    </dsp:sp>
    <dsp:sp modelId="{06CDC4DA-A669-4C87-BFC1-DF481837B17F}">
      <dsp:nvSpPr>
        <dsp:cNvPr id="0" name=""/>
        <dsp:cNvSpPr/>
      </dsp:nvSpPr>
      <dsp:spPr>
        <a:xfrm>
          <a:off x="4781669" y="3413699"/>
          <a:ext cx="2992774" cy="11971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500" kern="1200" baseline="0" dirty="0" smtClean="0"/>
            <a:t>National Routes</a:t>
          </a:r>
          <a:endParaRPr lang="en-ZA" sz="2500" kern="1200" dirty="0"/>
        </a:p>
      </dsp:txBody>
      <dsp:txXfrm>
        <a:off x="5380224" y="3413699"/>
        <a:ext cx="1795665" cy="1197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D5A14-7797-4916-8A1D-0443812159D5}">
      <dsp:nvSpPr>
        <dsp:cNvPr id="0" name=""/>
        <dsp:cNvSpPr/>
      </dsp:nvSpPr>
      <dsp:spPr>
        <a:xfrm>
          <a:off x="0" y="0"/>
          <a:ext cx="3888831" cy="388883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322A5D-1AC0-4916-A07E-3EA9F82DF9AC}">
      <dsp:nvSpPr>
        <dsp:cNvPr id="0" name=""/>
        <dsp:cNvSpPr/>
      </dsp:nvSpPr>
      <dsp:spPr>
        <a:xfrm>
          <a:off x="1944415" y="0"/>
          <a:ext cx="9709733" cy="38888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baseline="0" dirty="0" smtClean="0"/>
            <a:t>Rearrangement of Shift System</a:t>
          </a:r>
          <a:endParaRPr lang="en-ZA" sz="2800" kern="1200" dirty="0"/>
        </a:p>
      </dsp:txBody>
      <dsp:txXfrm>
        <a:off x="1944415" y="0"/>
        <a:ext cx="9709733" cy="622212"/>
      </dsp:txXfrm>
    </dsp:sp>
    <dsp:sp modelId="{401E7E16-C8F8-4E18-A38D-8FFE415A5779}">
      <dsp:nvSpPr>
        <dsp:cNvPr id="0" name=""/>
        <dsp:cNvSpPr/>
      </dsp:nvSpPr>
      <dsp:spPr>
        <a:xfrm>
          <a:off x="408327" y="622212"/>
          <a:ext cx="3072176" cy="30721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D79C4-7E6F-4726-871D-CF9B09C03684}">
      <dsp:nvSpPr>
        <dsp:cNvPr id="0" name=""/>
        <dsp:cNvSpPr/>
      </dsp:nvSpPr>
      <dsp:spPr>
        <a:xfrm>
          <a:off x="1944415" y="622212"/>
          <a:ext cx="9709733" cy="30721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baseline="0" dirty="0" smtClean="0"/>
            <a:t>Critical Traffic Times</a:t>
          </a:r>
          <a:endParaRPr lang="en-ZA" sz="2800" kern="1200" dirty="0"/>
        </a:p>
      </dsp:txBody>
      <dsp:txXfrm>
        <a:off x="1944415" y="622212"/>
        <a:ext cx="9709733" cy="622212"/>
      </dsp:txXfrm>
    </dsp:sp>
    <dsp:sp modelId="{5E9BDD9C-8D95-4991-AB78-DBB1D1F38F05}">
      <dsp:nvSpPr>
        <dsp:cNvPr id="0" name=""/>
        <dsp:cNvSpPr/>
      </dsp:nvSpPr>
      <dsp:spPr>
        <a:xfrm>
          <a:off x="816654" y="1244425"/>
          <a:ext cx="2255521" cy="225552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237D7-8EE1-43B6-B279-E6CE1C5939DC}">
      <dsp:nvSpPr>
        <dsp:cNvPr id="0" name=""/>
        <dsp:cNvSpPr/>
      </dsp:nvSpPr>
      <dsp:spPr>
        <a:xfrm>
          <a:off x="1944415" y="1244425"/>
          <a:ext cx="9709733" cy="22555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baseline="0" dirty="0" smtClean="0"/>
            <a:t>High Traffic Volume Spots / Hazlocs</a:t>
          </a:r>
          <a:endParaRPr lang="en-ZA" sz="2800" kern="1200" dirty="0"/>
        </a:p>
      </dsp:txBody>
      <dsp:txXfrm>
        <a:off x="1944415" y="1244425"/>
        <a:ext cx="9709733" cy="622212"/>
      </dsp:txXfrm>
    </dsp:sp>
    <dsp:sp modelId="{20FC7164-6F8C-4243-83E8-E8A3A40E1814}">
      <dsp:nvSpPr>
        <dsp:cNvPr id="0" name=""/>
        <dsp:cNvSpPr/>
      </dsp:nvSpPr>
      <dsp:spPr>
        <a:xfrm>
          <a:off x="1224981" y="1866638"/>
          <a:ext cx="1438867" cy="143886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145F1-0444-4BB0-A6E8-F658C2FFCB54}">
      <dsp:nvSpPr>
        <dsp:cNvPr id="0" name=""/>
        <dsp:cNvSpPr/>
      </dsp:nvSpPr>
      <dsp:spPr>
        <a:xfrm>
          <a:off x="1944415" y="1866638"/>
          <a:ext cx="9709733" cy="14388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baseline="0" dirty="0" smtClean="0"/>
            <a:t>05:30 – 10:30</a:t>
          </a:r>
          <a:endParaRPr lang="en-ZA" sz="2800" kern="1200" dirty="0"/>
        </a:p>
      </dsp:txBody>
      <dsp:txXfrm>
        <a:off x="1944415" y="1866638"/>
        <a:ext cx="9709733" cy="622212"/>
      </dsp:txXfrm>
    </dsp:sp>
    <dsp:sp modelId="{831FD47F-D01D-463A-851B-A85C9B794D08}">
      <dsp:nvSpPr>
        <dsp:cNvPr id="0" name=""/>
        <dsp:cNvSpPr/>
      </dsp:nvSpPr>
      <dsp:spPr>
        <a:xfrm>
          <a:off x="1633309" y="2488851"/>
          <a:ext cx="622212" cy="6222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D209E-C698-467F-A9FF-EF94EA2F91B1}">
      <dsp:nvSpPr>
        <dsp:cNvPr id="0" name=""/>
        <dsp:cNvSpPr/>
      </dsp:nvSpPr>
      <dsp:spPr>
        <a:xfrm>
          <a:off x="1944415" y="2488851"/>
          <a:ext cx="9709733" cy="6222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800" kern="1200" baseline="0" dirty="0" smtClean="0"/>
            <a:t>13:30 – 19:00</a:t>
          </a:r>
          <a:endParaRPr lang="en-ZA" sz="2800" kern="1200" dirty="0"/>
        </a:p>
      </dsp:txBody>
      <dsp:txXfrm>
        <a:off x="1944415" y="2488851"/>
        <a:ext cx="9709733" cy="6222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39288-CF68-4629-BEC6-5ADAE53C2FA0}">
      <dsp:nvSpPr>
        <dsp:cNvPr id="0" name=""/>
        <dsp:cNvSpPr/>
      </dsp:nvSpPr>
      <dsp:spPr>
        <a:xfrm>
          <a:off x="5360240" y="110253"/>
          <a:ext cx="1729991" cy="172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Recruitment of Traffic Wardens</a:t>
          </a:r>
          <a:endParaRPr lang="en-ZA" sz="2600" kern="1200" dirty="0"/>
        </a:p>
      </dsp:txBody>
      <dsp:txXfrm>
        <a:off x="5360240" y="110253"/>
        <a:ext cx="1729991" cy="1729991"/>
      </dsp:txXfrm>
    </dsp:sp>
    <dsp:sp modelId="{E320AEAC-0DA4-4D4C-A5D6-734912A80BDF}">
      <dsp:nvSpPr>
        <dsp:cNvPr id="0" name=""/>
        <dsp:cNvSpPr/>
      </dsp:nvSpPr>
      <dsp:spPr>
        <a:xfrm>
          <a:off x="2312087" y="1101"/>
          <a:ext cx="4887297" cy="4887297"/>
        </a:xfrm>
        <a:prstGeom prst="circularArrow">
          <a:avLst>
            <a:gd name="adj1" fmla="val 6903"/>
            <a:gd name="adj2" fmla="val 465391"/>
            <a:gd name="adj3" fmla="val 549250"/>
            <a:gd name="adj4" fmla="val 20585359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F7044-9260-412A-A252-89FAC8BD44AB}">
      <dsp:nvSpPr>
        <dsp:cNvPr id="0" name=""/>
        <dsp:cNvSpPr/>
      </dsp:nvSpPr>
      <dsp:spPr>
        <a:xfrm>
          <a:off x="5360240" y="3049255"/>
          <a:ext cx="1729991" cy="172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Recruitment of Traffic Marshall</a:t>
          </a:r>
          <a:endParaRPr lang="en-ZA" sz="2600" kern="1200" dirty="0"/>
        </a:p>
      </dsp:txBody>
      <dsp:txXfrm>
        <a:off x="5360240" y="3049255"/>
        <a:ext cx="1729991" cy="1729991"/>
      </dsp:txXfrm>
    </dsp:sp>
    <dsp:sp modelId="{7D8C5A7D-6B2A-4199-A12F-440B4C06332A}">
      <dsp:nvSpPr>
        <dsp:cNvPr id="0" name=""/>
        <dsp:cNvSpPr/>
      </dsp:nvSpPr>
      <dsp:spPr>
        <a:xfrm>
          <a:off x="2312087" y="1101"/>
          <a:ext cx="4887297" cy="4887297"/>
        </a:xfrm>
        <a:prstGeom prst="circularArrow">
          <a:avLst>
            <a:gd name="adj1" fmla="val 6903"/>
            <a:gd name="adj2" fmla="val 465391"/>
            <a:gd name="adj3" fmla="val 5949250"/>
            <a:gd name="adj4" fmla="val 4385359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84038-2BCB-4A17-AE96-344A616D2A0B}">
      <dsp:nvSpPr>
        <dsp:cNvPr id="0" name=""/>
        <dsp:cNvSpPr/>
      </dsp:nvSpPr>
      <dsp:spPr>
        <a:xfrm>
          <a:off x="2421239" y="3049255"/>
          <a:ext cx="1729991" cy="172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Expanded Road Police Capacity</a:t>
          </a:r>
          <a:endParaRPr lang="en-ZA" sz="2600" kern="1200" dirty="0"/>
        </a:p>
      </dsp:txBody>
      <dsp:txXfrm>
        <a:off x="2421239" y="3049255"/>
        <a:ext cx="1729991" cy="1729991"/>
      </dsp:txXfrm>
    </dsp:sp>
    <dsp:sp modelId="{6483A1E2-05D0-4628-8AAE-F328EEA46207}">
      <dsp:nvSpPr>
        <dsp:cNvPr id="0" name=""/>
        <dsp:cNvSpPr/>
      </dsp:nvSpPr>
      <dsp:spPr>
        <a:xfrm>
          <a:off x="2312087" y="1101"/>
          <a:ext cx="4887297" cy="4887297"/>
        </a:xfrm>
        <a:prstGeom prst="circularArrow">
          <a:avLst>
            <a:gd name="adj1" fmla="val 6903"/>
            <a:gd name="adj2" fmla="val 465391"/>
            <a:gd name="adj3" fmla="val 11349250"/>
            <a:gd name="adj4" fmla="val 9785359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9037B-8B7B-498E-9C0F-94867889875F}">
      <dsp:nvSpPr>
        <dsp:cNvPr id="0" name=""/>
        <dsp:cNvSpPr/>
      </dsp:nvSpPr>
      <dsp:spPr>
        <a:xfrm>
          <a:off x="2421239" y="110253"/>
          <a:ext cx="1729991" cy="1729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600" kern="1200" baseline="0" dirty="0" smtClean="0"/>
            <a:t>Exploration of Military Traffic Police</a:t>
          </a:r>
          <a:endParaRPr lang="en-ZA" sz="2600" kern="1200" dirty="0"/>
        </a:p>
      </dsp:txBody>
      <dsp:txXfrm>
        <a:off x="2421239" y="110253"/>
        <a:ext cx="1729991" cy="1729991"/>
      </dsp:txXfrm>
    </dsp:sp>
    <dsp:sp modelId="{3812A50E-7C9F-4913-BCEC-A958129A5393}">
      <dsp:nvSpPr>
        <dsp:cNvPr id="0" name=""/>
        <dsp:cNvSpPr/>
      </dsp:nvSpPr>
      <dsp:spPr>
        <a:xfrm>
          <a:off x="2312087" y="1101"/>
          <a:ext cx="4887297" cy="4887297"/>
        </a:xfrm>
        <a:prstGeom prst="circularArrow">
          <a:avLst>
            <a:gd name="adj1" fmla="val 6903"/>
            <a:gd name="adj2" fmla="val 465391"/>
            <a:gd name="adj3" fmla="val 16749250"/>
            <a:gd name="adj4" fmla="val 15185359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551AB-0BB7-426C-B929-D3126B4EA812}">
      <dsp:nvSpPr>
        <dsp:cNvPr id="0" name=""/>
        <dsp:cNvSpPr/>
      </dsp:nvSpPr>
      <dsp:spPr>
        <a:xfrm>
          <a:off x="1836095" y="0"/>
          <a:ext cx="4997319" cy="499731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52395-63DB-4C43-8FCF-76C8282410C2}">
      <dsp:nvSpPr>
        <dsp:cNvPr id="0" name=""/>
        <dsp:cNvSpPr/>
      </dsp:nvSpPr>
      <dsp:spPr>
        <a:xfrm>
          <a:off x="4334755" y="500220"/>
          <a:ext cx="3248258" cy="888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baseline="0" dirty="0" smtClean="0"/>
            <a:t>Traffic Robotics</a:t>
          </a:r>
          <a:endParaRPr lang="en-ZA" sz="2200" kern="1200" dirty="0"/>
        </a:p>
      </dsp:txBody>
      <dsp:txXfrm>
        <a:off x="4378113" y="543578"/>
        <a:ext cx="3161542" cy="801479"/>
      </dsp:txXfrm>
    </dsp:sp>
    <dsp:sp modelId="{BEBC1C15-B2B2-49FB-B0A1-CD67ED656B57}">
      <dsp:nvSpPr>
        <dsp:cNvPr id="0" name=""/>
        <dsp:cNvSpPr/>
      </dsp:nvSpPr>
      <dsp:spPr>
        <a:xfrm>
          <a:off x="4334755" y="1499440"/>
          <a:ext cx="3248258" cy="888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baseline="0" dirty="0" smtClean="0"/>
            <a:t>Driver Less Vehicles </a:t>
          </a:r>
          <a:endParaRPr lang="en-ZA" sz="2200" kern="1200" dirty="0"/>
        </a:p>
      </dsp:txBody>
      <dsp:txXfrm>
        <a:off x="4378113" y="1542798"/>
        <a:ext cx="3161542" cy="801479"/>
      </dsp:txXfrm>
    </dsp:sp>
    <dsp:sp modelId="{78A29399-5042-40ED-8912-5864F5CE857C}">
      <dsp:nvSpPr>
        <dsp:cNvPr id="0" name=""/>
        <dsp:cNvSpPr/>
      </dsp:nvSpPr>
      <dsp:spPr>
        <a:xfrm>
          <a:off x="4334755" y="2498660"/>
          <a:ext cx="3248258" cy="888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baseline="0" dirty="0" smtClean="0"/>
            <a:t>Dummy Traffic Vehicles</a:t>
          </a:r>
          <a:endParaRPr lang="en-ZA" sz="2200" kern="1200" dirty="0"/>
        </a:p>
      </dsp:txBody>
      <dsp:txXfrm>
        <a:off x="4378113" y="2542018"/>
        <a:ext cx="3161542" cy="801479"/>
      </dsp:txXfrm>
    </dsp:sp>
    <dsp:sp modelId="{14B4EAF8-E772-4578-942C-3A9709B56E45}">
      <dsp:nvSpPr>
        <dsp:cNvPr id="0" name=""/>
        <dsp:cNvSpPr/>
      </dsp:nvSpPr>
      <dsp:spPr>
        <a:xfrm>
          <a:off x="4334755" y="3497879"/>
          <a:ext cx="3248258" cy="8881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200" kern="1200" baseline="0" dirty="0" smtClean="0"/>
            <a:t>Electronic Notice Boards: Traffic Police surveillance</a:t>
          </a:r>
          <a:endParaRPr lang="en-ZA" sz="2200" kern="1200" dirty="0"/>
        </a:p>
      </dsp:txBody>
      <dsp:txXfrm>
        <a:off x="4378113" y="3541237"/>
        <a:ext cx="3161542" cy="8014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411EF-16A4-4AED-A5AE-1FA04A966CC8}">
      <dsp:nvSpPr>
        <dsp:cNvPr id="0" name=""/>
        <dsp:cNvSpPr/>
      </dsp:nvSpPr>
      <dsp:spPr>
        <a:xfrm>
          <a:off x="0" y="1166649"/>
          <a:ext cx="11654148" cy="155553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A87AD-5E16-45EF-A928-357A35B24411}">
      <dsp:nvSpPr>
        <dsp:cNvPr id="0" name=""/>
        <dsp:cNvSpPr/>
      </dsp:nvSpPr>
      <dsp:spPr>
        <a:xfrm>
          <a:off x="5121" y="0"/>
          <a:ext cx="3380158" cy="155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baseline="0" dirty="0" smtClean="0"/>
            <a:t>Relay Block Patrols</a:t>
          </a:r>
          <a:endParaRPr lang="en-ZA" sz="2700" kern="1200" dirty="0"/>
        </a:p>
      </dsp:txBody>
      <dsp:txXfrm>
        <a:off x="5121" y="0"/>
        <a:ext cx="3380158" cy="1555532"/>
      </dsp:txXfrm>
    </dsp:sp>
    <dsp:sp modelId="{674887BC-B2CD-426C-94AC-3DCDA3B5AB1C}">
      <dsp:nvSpPr>
        <dsp:cNvPr id="0" name=""/>
        <dsp:cNvSpPr/>
      </dsp:nvSpPr>
      <dsp:spPr>
        <a:xfrm>
          <a:off x="1500759" y="1749973"/>
          <a:ext cx="388883" cy="388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17945-771D-4C1E-921E-C0D9B75A1D89}">
      <dsp:nvSpPr>
        <dsp:cNvPr id="0" name=""/>
        <dsp:cNvSpPr/>
      </dsp:nvSpPr>
      <dsp:spPr>
        <a:xfrm>
          <a:off x="3554287" y="2333298"/>
          <a:ext cx="3380158" cy="155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baseline="0" dirty="0" smtClean="0"/>
            <a:t>Foot Patrol</a:t>
          </a:r>
          <a:endParaRPr lang="en-ZA" sz="2700" kern="1200" dirty="0"/>
        </a:p>
      </dsp:txBody>
      <dsp:txXfrm>
        <a:off x="3554287" y="2333298"/>
        <a:ext cx="3380158" cy="1555532"/>
      </dsp:txXfrm>
    </dsp:sp>
    <dsp:sp modelId="{E4D9A81D-5F81-4C50-865E-DBBBA07496EB}">
      <dsp:nvSpPr>
        <dsp:cNvPr id="0" name=""/>
        <dsp:cNvSpPr/>
      </dsp:nvSpPr>
      <dsp:spPr>
        <a:xfrm>
          <a:off x="5049925" y="1749973"/>
          <a:ext cx="388883" cy="388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D3168-E2BB-4CA0-8226-D05CC094F378}">
      <dsp:nvSpPr>
        <dsp:cNvPr id="0" name=""/>
        <dsp:cNvSpPr/>
      </dsp:nvSpPr>
      <dsp:spPr>
        <a:xfrm>
          <a:off x="7103454" y="0"/>
          <a:ext cx="3380158" cy="1555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baseline="0" dirty="0" smtClean="0"/>
            <a:t>Saturation and Systematic Withdrawal</a:t>
          </a:r>
          <a:endParaRPr lang="en-ZA" sz="2700" kern="1200" dirty="0"/>
        </a:p>
      </dsp:txBody>
      <dsp:txXfrm>
        <a:off x="7103454" y="0"/>
        <a:ext cx="3380158" cy="1555532"/>
      </dsp:txXfrm>
    </dsp:sp>
    <dsp:sp modelId="{3AACDC11-AD7C-434C-90BA-6C44179F8270}">
      <dsp:nvSpPr>
        <dsp:cNvPr id="0" name=""/>
        <dsp:cNvSpPr/>
      </dsp:nvSpPr>
      <dsp:spPr>
        <a:xfrm>
          <a:off x="8599091" y="1749973"/>
          <a:ext cx="388883" cy="3888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812E-CF06-0E47-8C1A-F61AB875DDCF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7395-C2BD-4D46-8DB7-05BA3E635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9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597395-C2BD-4D46-8DB7-05BA3E6357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2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mc.co.za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1E9C1-8721-5B44-9509-C08095EA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0112"/>
            <a:ext cx="9144000" cy="474662"/>
          </a:xfr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1F2F28-226F-B642-B17E-6DA479738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65250"/>
            <a:ext cx="9144000" cy="309562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latin typeface="Helvetica Neue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D7A31E-13FA-704C-A82C-8A180472A70C}"/>
              </a:ext>
            </a:extLst>
          </p:cNvPr>
          <p:cNvSpPr txBox="1"/>
          <p:nvPr userDrawn="1"/>
        </p:nvSpPr>
        <p:spPr>
          <a:xfrm>
            <a:off x="1524000" y="4122848"/>
            <a:ext cx="9144000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150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Ensuring safe, secure and responsible use of roads in South Africa.</a:t>
            </a:r>
            <a:endParaRPr lang="en-US" sz="1150" b="0" i="1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0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F45F5-3ECC-C34C-B654-A5CCFB0C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2B620F-3767-B64F-97A5-F843C46DF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B3489A-5A7E-0A4D-91C0-EFE57FA4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0E739-F833-A346-9FEF-7D35CB08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C30B7-7242-714F-9A92-10B489EB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7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482ABC-BA60-7046-B7BC-ECDD65E7C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03584D-A298-0C49-8622-3D1F9918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C4D3E-9E85-3447-B076-D8DD0E49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557EB-16FA-7D49-A912-C7A8EC00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83BE20-85F1-E949-BF05-4A9B8BA0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1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9F2245B-6248-E347-8492-4ABDCEAD3F4A}"/>
              </a:ext>
            </a:extLst>
          </p:cNvPr>
          <p:cNvSpPr/>
          <p:nvPr userDrawn="1"/>
        </p:nvSpPr>
        <p:spPr>
          <a:xfrm>
            <a:off x="5978232" y="6427751"/>
            <a:ext cx="191386" cy="19138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reflection blurRad="6350" stA="30000" endPos="350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T w="44450" h="254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AB481-A010-F046-BAC6-D00AC4CA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3" y="1412653"/>
            <a:ext cx="9419108" cy="7620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rgbClr val="0070C0"/>
                </a:solidFill>
                <a:effectLst>
                  <a:reflection blurRad="25400" stA="27000" endPos="64000" dir="5400000" sy="-100000" algn="bl" rotWithShape="0"/>
                </a:effectLst>
                <a:latin typeface="Helvetica Neue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52038-D215-4D48-9003-5C92633F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3" y="2321469"/>
            <a:ext cx="11654149" cy="3888831"/>
          </a:xfrm>
        </p:spPr>
        <p:txBody>
          <a:bodyPr wrap="square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E0896511-29B5-7E40-A0DA-8A518F2E3D8B}"/>
              </a:ext>
            </a:extLst>
          </p:cNvPr>
          <p:cNvSpPr txBox="1"/>
          <p:nvPr userDrawn="1"/>
        </p:nvSpPr>
        <p:spPr>
          <a:xfrm>
            <a:off x="257059" y="6416676"/>
            <a:ext cx="3925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aseline="0" dirty="0">
                <a:solidFill>
                  <a:srgbClr val="0070C0"/>
                </a:solidFill>
                <a:latin typeface="Helvetica Neue Light" pitchFamily="2" charset="0"/>
              </a:rPr>
              <a:t>Ensuring safe, secure and responsible use of roads in South Africa.</a:t>
            </a:r>
            <a:endParaRPr lang="en-US" sz="1000" baseline="0" dirty="0">
              <a:solidFill>
                <a:srgbClr val="0070C0"/>
              </a:solidFill>
              <a:latin typeface="Helvetica Neue Ligh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752B3D-36E3-A04E-9CE5-6317306BB665}"/>
              </a:ext>
            </a:extLst>
          </p:cNvPr>
          <p:cNvSpPr/>
          <p:nvPr userDrawn="1"/>
        </p:nvSpPr>
        <p:spPr>
          <a:xfrm>
            <a:off x="5883442" y="6377766"/>
            <a:ext cx="380232" cy="2923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fld id="{12662C64-029E-48C8-879E-093024997BCE}" type="slidenum">
              <a:rPr lang="en-ZA" sz="1300" baseline="0" smtClean="0">
                <a:solidFill>
                  <a:schemeClr val="bg2"/>
                </a:solidFill>
                <a:latin typeface="Avenir Light" panose="020B0402020203020204" pitchFamily="34" charset="77"/>
              </a:rPr>
              <a:pPr algn="ctr"/>
              <a:t>‹#›</a:t>
            </a:fld>
            <a:endParaRPr lang="en-US" sz="1300" baseline="0" dirty="0">
              <a:solidFill>
                <a:schemeClr val="bg2"/>
              </a:solidFill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7493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AC67B-2D0A-8F40-A602-CF952DF7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08DB79-6995-FE4C-A8E1-59A57F5F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C423B6-30C2-6245-A904-497E9745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59BEA-E00C-A241-996B-9E57393A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727B8-430C-E340-B2C6-15C60C22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61A91-BF98-264B-8374-676E9E38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BB1BC3-EED6-5E4A-8510-F4DF508FA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FFCBE0-088D-E044-8D76-0098A3624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3FC0E-47BB-184F-BF9A-9F6A4CC5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FE3AAC-37DF-DB4D-909C-AE4CF10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C46D77-33BF-7D41-B0F2-AA338082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6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80494-979E-8F4B-ABD9-3669D346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B97F53-995D-EC4B-B39B-80A09012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4AA4E3-C3FC-0F46-9122-C6DD71913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DEEAE4-32E0-594B-96A1-4D5F4B8D4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3BA4A5-7A39-5444-A1E7-E08F1A700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3A8C09-5EEB-D949-80F8-83ECF3BC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C8A02-EA1E-4A47-BBD2-6B0DAA96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823412-2B94-2944-905C-14E2EB61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D27BA-D15F-1345-8953-3A8A081A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1D3AA2-E18C-6C4D-8CF4-AF0DF6D6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F21F91-91B8-D84D-97C9-3A94F5C1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2C5DB8-A0E6-484C-BAC4-05C6584D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6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B8590D-5BC7-4549-A179-8E018A13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FB9682-5512-8B45-A487-F18BCFB7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A1C872-D1AC-BD4E-95BD-1D98F8D2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4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A5071-E83B-2D46-A524-8598F721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C4999-C05B-2746-A27F-884B7FE2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9A277D-6437-7747-B15D-FBB93BD04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5EE309-7811-A943-9527-6BEFFDF2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72305-A392-9446-8A02-5B0FE2DF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D6F317-307F-014D-8FC8-3929D0C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1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C491D-A9A3-4D47-9FB4-EE22902C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C4D3C9-4CF2-3743-9028-5AF5BB586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1C3EF-3F18-7A4C-8417-A0193744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6A3649-DC32-F949-A7C5-9063E32F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EB0FC9-BF05-B84E-9072-9E484196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061D0-30C2-E143-8362-4320E2C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5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054493-63C9-1B4A-A122-B3C86E59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381123"/>
            <a:ext cx="927258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FF4B21-2400-F548-8F6D-61FC6FAA7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2260599"/>
            <a:ext cx="11472863" cy="400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0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346F1-B1E7-8F47-B8E1-6F5536246B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Upscaling Visible Policing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BB6BB9-2D63-6A4B-9560-129304A3EA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Mr. Mpho Mokhantso</a:t>
            </a:r>
          </a:p>
          <a:p>
            <a:r>
              <a:rPr lang="en-US" sz="2800" b="1" dirty="0" smtClean="0"/>
              <a:t>Gauteng Province Road </a:t>
            </a:r>
            <a:r>
              <a:rPr lang="en-US" sz="2800" b="1" dirty="0" smtClean="0"/>
              <a:t>Safety Seminar: </a:t>
            </a:r>
            <a:r>
              <a:rPr lang="en-US" sz="2800" b="1" dirty="0" smtClean="0"/>
              <a:t>5 </a:t>
            </a:r>
            <a:r>
              <a:rPr lang="en-US" sz="2800" b="1" dirty="0" smtClean="0"/>
              <a:t>November 2019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799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3" y="258108"/>
            <a:ext cx="9419108" cy="762000"/>
          </a:xfrm>
        </p:spPr>
        <p:txBody>
          <a:bodyPr/>
          <a:lstStyle/>
          <a:p>
            <a:r>
              <a:rPr lang="en-ZA" dirty="0" smtClean="0"/>
              <a:t>Presentation Outline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8478614"/>
              </p:ext>
            </p:extLst>
          </p:nvPr>
        </p:nvGraphicFramePr>
        <p:xfrm>
          <a:off x="242883" y="2321469"/>
          <a:ext cx="11654149" cy="3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0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3" y="415125"/>
            <a:ext cx="9419108" cy="762000"/>
          </a:xfrm>
        </p:spPr>
        <p:txBody>
          <a:bodyPr/>
          <a:lstStyle/>
          <a:p>
            <a:r>
              <a:rPr lang="en-ZA" dirty="0" smtClean="0"/>
              <a:t>Elements of Coordination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386894"/>
              </p:ext>
            </p:extLst>
          </p:nvPr>
        </p:nvGraphicFramePr>
        <p:xfrm>
          <a:off x="242883" y="2321469"/>
          <a:ext cx="11654149" cy="3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17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3" y="313526"/>
            <a:ext cx="9419108" cy="762000"/>
          </a:xfrm>
        </p:spPr>
        <p:txBody>
          <a:bodyPr/>
          <a:lstStyle/>
          <a:p>
            <a:r>
              <a:rPr lang="en-ZA" dirty="0" smtClean="0"/>
              <a:t>National Deployment Model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458381"/>
              </p:ext>
            </p:extLst>
          </p:nvPr>
        </p:nvGraphicFramePr>
        <p:xfrm>
          <a:off x="242884" y="1474237"/>
          <a:ext cx="9419108" cy="473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3" y="274318"/>
            <a:ext cx="9419108" cy="762000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Deployment Model: </a:t>
            </a:r>
            <a:r>
              <a:rPr lang="en-ZA" dirty="0"/>
              <a:t>Shift Management System</a:t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647148"/>
              </p:ext>
            </p:extLst>
          </p:nvPr>
        </p:nvGraphicFramePr>
        <p:xfrm>
          <a:off x="242883" y="2321469"/>
          <a:ext cx="11654149" cy="3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6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47" y="128799"/>
            <a:ext cx="9419108" cy="762000"/>
          </a:xfrm>
        </p:spPr>
        <p:txBody>
          <a:bodyPr/>
          <a:lstStyle/>
          <a:p>
            <a:r>
              <a:rPr lang="en-ZA" dirty="0" smtClean="0"/>
              <a:t>Force Multiplication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881442"/>
              </p:ext>
            </p:extLst>
          </p:nvPr>
        </p:nvGraphicFramePr>
        <p:xfrm>
          <a:off x="242884" y="1320800"/>
          <a:ext cx="9511472" cy="488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4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3" y="267344"/>
            <a:ext cx="9419108" cy="762000"/>
          </a:xfrm>
        </p:spPr>
        <p:txBody>
          <a:bodyPr/>
          <a:lstStyle/>
          <a:p>
            <a:r>
              <a:rPr lang="en-ZA" dirty="0" smtClean="0"/>
              <a:t>IT and 4IR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449538"/>
              </p:ext>
            </p:extLst>
          </p:nvPr>
        </p:nvGraphicFramePr>
        <p:xfrm>
          <a:off x="242884" y="1212981"/>
          <a:ext cx="9419108" cy="499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37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3" y="386286"/>
            <a:ext cx="9419108" cy="762000"/>
          </a:xfrm>
        </p:spPr>
        <p:txBody>
          <a:bodyPr/>
          <a:lstStyle/>
          <a:p>
            <a:r>
              <a:rPr lang="en-ZA" dirty="0" smtClean="0"/>
              <a:t>Approaches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05908"/>
              </p:ext>
            </p:extLst>
          </p:nvPr>
        </p:nvGraphicFramePr>
        <p:xfrm>
          <a:off x="242883" y="2321469"/>
          <a:ext cx="11654149" cy="388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46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140" y="2995510"/>
            <a:ext cx="9272589" cy="762000"/>
          </a:xfrm>
        </p:spPr>
        <p:txBody>
          <a:bodyPr/>
          <a:lstStyle/>
          <a:p>
            <a:pPr algn="ctr"/>
            <a:r>
              <a:rPr lang="en-ZA" b="1" dirty="0" smtClean="0"/>
              <a:t>Thank You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577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PG Document" ma:contentTypeID="0x010100B67F6B36DABEB9418C5703D161F5F278007E5128AE1B75254495F7BED96FED1A33" ma:contentTypeVersion="20" ma:contentTypeDescription="GPG Document" ma:contentTypeScope="" ma:versionID="10050ff54b4b4397df786be0add132dc">
  <xsd:schema xmlns:xsd="http://www.w3.org/2001/XMLSchema" xmlns:xs="http://www.w3.org/2001/XMLSchema" xmlns:p="http://schemas.microsoft.com/office/2006/metadata/properties" xmlns:ns2="717b7141-7f23-42af-b22b-c0c60267f442" targetNamespace="http://schemas.microsoft.com/office/2006/metadata/properties" ma:root="true" ma:fieldsID="99824958980de4db601bdf1181fb5f36" ns2:_="">
    <xsd:import namespace="717b7141-7f23-42af-b22b-c0c60267f442"/>
    <xsd:element name="properties">
      <xsd:complexType>
        <xsd:sequence>
          <xsd:element name="documentManagement">
            <xsd:complexType>
              <xsd:all>
                <xsd:element ref="ns2:ShortDescription" minOccurs="0"/>
                <xsd:element ref="ns2:LongDescription" minOccurs="0"/>
                <xsd:element ref="ns2:GPGRelatedItems" minOccurs="0"/>
                <xsd:element ref="ns2:GPGAuthor"/>
                <xsd:element ref="ns2:GPGPublishedDate" minOccurs="0"/>
                <xsd:element ref="ns2:GPGPinned" minOccurs="0"/>
                <xsd:element ref="ns2:Publish"/>
                <xsd:element ref="ns2:TaxKeywordTaxHTField" minOccurs="0"/>
                <xsd:element ref="ns2:p91fb22744e049aeb6162be868c49623" minOccurs="0"/>
                <xsd:element ref="ns2:TaxCatchAllLabel" minOccurs="0"/>
                <xsd:element ref="ns2:b1109b75629b44379794e795be35aa32" minOccurs="0"/>
                <xsd:element ref="ns2:m1277dd290534f34a1857b2ad139f533" minOccurs="0"/>
                <xsd:element ref="ns2:b3ca1afc04214caabd4c59d0f833b9e8" minOccurs="0"/>
                <xsd:element ref="ns2:a2b5a463018346989bc308b766cf193d" minOccurs="0"/>
                <xsd:element ref="ns2:o89be4ab3f304157a0badcb897af9b4e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b7141-7f23-42af-b22b-c0c60267f442" elementFormDefault="qualified">
    <xsd:import namespace="http://schemas.microsoft.com/office/2006/documentManagement/types"/>
    <xsd:import namespace="http://schemas.microsoft.com/office/infopath/2007/PartnerControls"/>
    <xsd:element name="ShortDescription" ma:index="2" nillable="true" ma:displayName="Short Description" ma:format="None" ma:internalName="ShortDescription">
      <xsd:simpleType>
        <xsd:restriction base="dms:Text"/>
      </xsd:simpleType>
    </xsd:element>
    <xsd:element name="LongDescription" ma:index="3" nillable="true" ma:displayName="Long Description" ma:format="None" ma:internalName="LongDescription">
      <xsd:simpleType>
        <xsd:restriction base="dms:Note"/>
      </xsd:simpleType>
    </xsd:element>
    <xsd:element name="GPGRelatedItems" ma:index="4" nillable="true" ma:displayName="GPG Related Items" ma:format="None" ma:internalName="GPGRelatedItems">
      <xsd:simpleType>
        <xsd:restriction base="dms:Note"/>
      </xsd:simpleType>
    </xsd:element>
    <xsd:element name="GPGAuthor" ma:index="5" ma:displayName="GPG Author" ma:format="PeopleOnly" ma:internalName="GPG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PGPublishedDate" ma:index="7" nillable="true" ma:displayName="Published Date" ma:default="[today]" ma:format="DateOnly" ma:internalName="GPGPublishedDate">
      <xsd:simpleType>
        <xsd:restriction base="dms:DateTime"/>
      </xsd:simpleType>
    </xsd:element>
    <xsd:element name="GPGPinned" ma:index="8" nillable="true" ma:displayName="Pinned" ma:default="0" ma:internalName="GPGPinned">
      <xsd:simpleType>
        <xsd:restriction base="dms:Boolean"/>
      </xsd:simpleType>
    </xsd:element>
    <xsd:element name="Publish" ma:index="15" ma:displayName="Publish" ma:internalName="Publish">
      <xsd:simpleType>
        <xsd:restriction base="dms:Choice">
          <xsd:enumeration value="Show on both Citizens Portal and Mobile (default)"/>
          <xsd:enumeration value="Show on Citizens Portal"/>
          <xsd:enumeration value="Show on Mobile"/>
          <xsd:enumeration value="Hidden"/>
        </xsd:restriction>
      </xsd:simple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161ce519-5e86-4309-bcb7-f7b616b1ede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p91fb22744e049aeb6162be868c49623" ma:index="22" nillable="true" ma:taxonomy="true" ma:internalName="p91fb22744e049aeb6162be868c49623" ma:taxonomyFieldName="GPGLifeEvents" ma:displayName="GPG Life Events" ma:fieldId="{991fb227-44e0-49ae-b616-2be868c49623}" ma:taxonomyMulti="true" ma:sspId="161ce519-5e86-4309-bcb7-f7b616b1ede8" ma:termSetId="cba165f9-9d13-411b-adea-ec56876cdf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d4d9e212-5efa-415c-8caa-34abb3d334e0}" ma:internalName="TaxCatchAllLabel" ma:readOnly="true" ma:showField="CatchAllDataLabel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1109b75629b44379794e795be35aa32" ma:index="24" nillable="true" ma:taxonomy="true" ma:internalName="b1109b75629b44379794e795be35aa32" ma:taxonomyFieldName="GPGPersonas" ma:displayName="GPG Personas" ma:fieldId="{b1109b75-629b-4437-9794-e795be35aa32}" ma:taxonomyMulti="true" ma:sspId="161ce519-5e86-4309-bcb7-f7b616b1ede8" ma:termSetId="1706685e-e244-41be-8f56-79afc092c5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1277dd290534f34a1857b2ad139f533" ma:index="25" nillable="true" ma:taxonomy="true" ma:internalName="m1277dd290534f34a1857b2ad139f533" ma:taxonomyFieldName="GPGMunicipality" ma:displayName="GPG Municipality" ma:fieldId="{61277dd2-9053-4f34-a185-7b2ad139f533}" ma:taxonomyMulti="true" ma:sspId="161ce519-5e86-4309-bcb7-f7b616b1ede8" ma:termSetId="517b5f04-968a-4c28-84ed-93c4bf5e43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ca1afc04214caabd4c59d0f833b9e8" ma:index="26" nillable="true" ma:taxonomy="true" ma:internalName="b3ca1afc04214caabd4c59d0f833b9e8" ma:taxonomyFieldName="GPGTopics" ma:displayName="GPG Topics" ma:fieldId="{b3ca1afc-0421-4caa-bd4c-59d0f833b9e8}" ma:taxonomyMulti="true" ma:sspId="161ce519-5e86-4309-bcb7-f7b616b1ede8" ma:termSetId="851da418-158d-4585-9599-b16d04a89b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b5a463018346989bc308b766cf193d" ma:index="27" nillable="true" ma:taxonomy="true" ma:internalName="a2b5a463018346989bc308b766cf193d" ma:taxonomyFieldName="GPGDepartment" ma:displayName="GPG Department" ma:fieldId="{a2b5a463-0183-4698-9bc3-08b766cf193d}" ma:taxonomyMulti="true" ma:sspId="161ce519-5e86-4309-bcb7-f7b616b1ede8" ma:termSetId="b26f7d84-91a6-47b6-9b9a-01a387388a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9be4ab3f304157a0badcb897af9b4e" ma:index="28" ma:taxonomy="true" ma:internalName="o89be4ab3f304157a0badcb897af9b4e" ma:taxonomyFieldName="GPGDocumentCategory" ma:displayName="Category" ma:fieldId="{889be4ab-3f30-4157-a0ba-dcb897af9b4e}" ma:taxonomyMulti="true" ma:sspId="161ce519-5e86-4309-bcb7-f7b616b1ede8" ma:termSetId="7093908c-474b-4b36-a385-956151799af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9" nillable="true" ma:displayName="Taxonomy Catch All Column" ma:hidden="true" ma:list="{d4d9e212-5efa-415c-8caa-34abb3d334e0}" ma:internalName="TaxCatchAll" ma:showField="CatchAllData" ma:web="dfc05906-f4cd-420c-9b59-042d90946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61ce519-5e86-4309-bcb7-f7b616b1ede8" ContentTypeId="0x010100B67F6B36DABEB9418C5703D161F5F278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PGPinned xmlns="717b7141-7f23-42af-b22b-c0c60267f442">false</GPGPinned>
    <GPGPublishedDate xmlns="717b7141-7f23-42af-b22b-c0c60267f442">2019-11-06T23:00:00+00:00</GPGPublishedDate>
    <o89be4ab3f304157a0badcb897af9b4e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Reports, plans, strategies</TermName>
          <TermId xmlns="http://schemas.microsoft.com/office/infopath/2007/PartnerControls">a3a5cbce-ccab-4200-a100-46a4b1a13216</TermId>
        </TermInfo>
      </Terms>
    </o89be4ab3f304157a0badcb897af9b4e>
    <TaxCatchAll xmlns="717b7141-7f23-42af-b22b-c0c60267f442">
      <Value>62</Value>
      <Value>10</Value>
      <Value>1</Value>
      <Value>870</Value>
      <Value>2</Value>
      <Value>868</Value>
    </TaxCatchAll>
    <b1109b75629b44379794e795be35aa32 xmlns="717b7141-7f23-42af-b22b-c0c60267f442">
      <Terms xmlns="http://schemas.microsoft.com/office/infopath/2007/PartnerControls"/>
    </b1109b75629b44379794e795be35aa32>
    <m1277dd290534f34a1857b2ad139f533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Municipalities</TermName>
          <TermId xmlns="http://schemas.microsoft.com/office/infopath/2007/PartnerControls">6b95750f-93a4-4398-9bde-c8d6eaff1cc0</TermId>
        </TermInfo>
      </Terms>
    </m1277dd290534f34a1857b2ad139f533>
    <ShortDescription xmlns="717b7141-7f23-42af-b22b-c0c60267f442">Upscaling Visible Policing </ShortDescription>
    <b3ca1afc04214caabd4c59d0f833b9e8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Driving, transport and roads</TermName>
          <TermId xmlns="http://schemas.microsoft.com/office/infopath/2007/PartnerControls">c684a624-22da-45ab-8658-e4f5c96e5147</TermId>
        </TermInfo>
      </Terms>
    </b3ca1afc04214caabd4c59d0f833b9e8>
    <GPGRelatedItems xmlns="717b7141-7f23-42af-b22b-c0c60267f442" xsi:nil="true"/>
    <LongDescription xmlns="717b7141-7f23-42af-b22b-c0c60267f442">&lt;div class="ExternalClass3CCDCEF30EAA478C8233ACEDB46964EC"&gt;Upscaling Visible Policing &lt;/div&gt;</LongDescription>
    <Publish xmlns="717b7141-7f23-42af-b22b-c0c60267f442">Show on both Citizens Portal and Mobile (default)</Publish>
    <p91fb22744e049aeb6162be868c49623 xmlns="717b7141-7f23-42af-b22b-c0c60267f442">
      <Terms xmlns="http://schemas.microsoft.com/office/infopath/2007/PartnerControls"/>
    </p91fb22744e049aeb6162be868c49623>
    <GPGAuthor xmlns="717b7141-7f23-42af-b22b-c0c60267f442">
      <UserInfo>
        <DisplayName>Department of Roads and Transport</DisplayName>
        <AccountId>32</AccountId>
        <AccountType/>
      </UserInfo>
    </GPGAuthor>
    <a2b5a463018346989bc308b766cf193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 of Roads and Transport</TermName>
          <TermId xmlns="http://schemas.microsoft.com/office/infopath/2007/PartnerControls">4ca25ef3-bead-4f04-a5d6-bfb6799100ab</TermId>
        </TermInfo>
      </Terms>
    </a2b5a463018346989bc308b766cf193d>
    <TaxKeywordTaxHTField xmlns="717b7141-7f23-42af-b22b-c0c60267f4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seminar</TermName>
          <TermId xmlns="http://schemas.microsoft.com/office/infopath/2007/PartnerControls">3ea3abaa-0085-475c-acb2-ab44193049ff</TermId>
        </TermInfo>
        <TermInfo xmlns="http://schemas.microsoft.com/office/infopath/2007/PartnerControls">
          <TermName xmlns="http://schemas.microsoft.com/office/infopath/2007/PartnerControls">Road Safety</TermName>
          <TermId xmlns="http://schemas.microsoft.com/office/infopath/2007/PartnerControls">84ed7181-aa3a-4b7a-98ef-8ff476ba8e44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2F28EA78-8160-45E9-BCCF-9D035E1604F5}"/>
</file>

<file path=customXml/itemProps2.xml><?xml version="1.0" encoding="utf-8"?>
<ds:datastoreItem xmlns:ds="http://schemas.openxmlformats.org/officeDocument/2006/customXml" ds:itemID="{0CED453A-4F0B-40D2-8207-4802A519AB5A}"/>
</file>

<file path=customXml/itemProps3.xml><?xml version="1.0" encoding="utf-8"?>
<ds:datastoreItem xmlns:ds="http://schemas.openxmlformats.org/officeDocument/2006/customXml" ds:itemID="{3D41D1C3-6D2E-4647-866F-1098A09047C8}"/>
</file>

<file path=customXml/itemProps4.xml><?xml version="1.0" encoding="utf-8"?>
<ds:datastoreItem xmlns:ds="http://schemas.openxmlformats.org/officeDocument/2006/customXml" ds:itemID="{B3A30735-0330-4279-90DA-0586F5F780A3}"/>
</file>

<file path=docProps/app.xml><?xml version="1.0" encoding="utf-8"?>
<Properties xmlns="http://schemas.openxmlformats.org/officeDocument/2006/extended-properties" xmlns:vt="http://schemas.openxmlformats.org/officeDocument/2006/docPropsVTypes">
  <TotalTime>9244</TotalTime>
  <Words>146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 Light</vt:lpstr>
      <vt:lpstr>Calibri</vt:lpstr>
      <vt:lpstr>Calibri Light</vt:lpstr>
      <vt:lpstr>Helvetica</vt:lpstr>
      <vt:lpstr>Helvetica Neue Light</vt:lpstr>
      <vt:lpstr>Office Theme</vt:lpstr>
      <vt:lpstr>Upscaling Visible Policing</vt:lpstr>
      <vt:lpstr>Presentation Outline</vt:lpstr>
      <vt:lpstr>Elements of Coordination</vt:lpstr>
      <vt:lpstr>National Deployment Model</vt:lpstr>
      <vt:lpstr>Deployment Model: Shift Management System </vt:lpstr>
      <vt:lpstr>Force Multiplication</vt:lpstr>
      <vt:lpstr>IT and 4IR</vt:lpstr>
      <vt:lpstr>Approaches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Gauteng Department of Roads and Transport Upscaling Visible Policing - 05 November 2019</dc:title>
  <dc:creator>Microsoft Office User</dc:creator>
  <cp:keywords>seminar; Road Safety</cp:keywords>
  <cp:lastModifiedBy>Mpho Mokhantso</cp:lastModifiedBy>
  <cp:revision>95</cp:revision>
  <dcterms:created xsi:type="dcterms:W3CDTF">2019-04-04T14:02:48Z</dcterms:created>
  <dcterms:modified xsi:type="dcterms:W3CDTF">2019-11-05T07:25:08Z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0x010100B67F6B36DABEB9418C5703D161F5F278007E5128AE1B75254495F7BED96FED1A33</vt:lpwstr>
  </property>
  <property fmtid="{D5CDD505-2E9C-101B-9397-08002B2CF9AE}" pid="3" name="TaxKeyword">
    <vt:lpwstr>868;#seminar|3ea3abaa-0085-475c-acb2-ab44193049ff;#870;#Road Safety|84ed7181-aa3a-4b7a-98ef-8ff476ba8e44</vt:lpwstr>
  </property>
  <property fmtid="{D5CDD505-2E9C-101B-9397-08002B2CF9AE}" pid="4" name="GPGTopics">
    <vt:lpwstr>10;#Driving, transport and roads|c684a624-22da-45ab-8658-e4f5c96e5147</vt:lpwstr>
  </property>
  <property fmtid="{D5CDD505-2E9C-101B-9397-08002B2CF9AE}" pid="5" name="GPGDocumentCategory">
    <vt:lpwstr>62;#Reports, plans, strategies|a3a5cbce-ccab-4200-a100-46a4b1a13216</vt:lpwstr>
  </property>
  <property fmtid="{D5CDD505-2E9C-101B-9397-08002B2CF9AE}" pid="6" name="Pinned Status">
    <vt:bool>false</vt:bool>
  </property>
  <property fmtid="{D5CDD505-2E9C-101B-9397-08002B2CF9AE}" pid="7" name="WorkflowChangePath">
    <vt:lpwstr>1d76ee2e-2bc3-458c-b4ce-f3a68e3cea98,3;1d76ee2e-2bc3-458c-b4ce-f3a68e3cea98,3;1d76ee2e-2bc3-458c-b4ce-f3a68e3cea98,17;1d76ee2e-2bc3-458c-b4ce-f3a68e3cea98,18;</vt:lpwstr>
  </property>
  <property fmtid="{D5CDD505-2E9C-101B-9397-08002B2CF9AE}" pid="8" name="GPGLifeEvents">
    <vt:lpwstr/>
  </property>
  <property fmtid="{D5CDD505-2E9C-101B-9397-08002B2CF9AE}" pid="9" name="GPG Approval Status">
    <vt:lpwstr>Approved</vt:lpwstr>
  </property>
  <property fmtid="{D5CDD505-2E9C-101B-9397-08002B2CF9AE}" pid="10" name="GPGPersonas">
    <vt:lpwstr/>
  </property>
  <property fmtid="{D5CDD505-2E9C-101B-9397-08002B2CF9AE}" pid="11" name="GPGDepartment">
    <vt:lpwstr>1;#Department of Roads and Transport|4ca25ef3-bead-4f04-a5d6-bfb6799100ab</vt:lpwstr>
  </property>
  <property fmtid="{D5CDD505-2E9C-101B-9397-08002B2CF9AE}" pid="12" name="GPGMunicipality">
    <vt:lpwstr>2;#All Municipalities|6b95750f-93a4-4398-9bde-c8d6eaff1cc0</vt:lpwstr>
  </property>
</Properties>
</file>